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rchivo ExtraBold"/>
      <p:bold r:id="rId19"/>
      <p:boldItalic r:id="rId20"/>
    </p:embeddedFont>
    <p:embeddedFont>
      <p:font typeface="Montserrat"/>
      <p:regular r:id="rId21"/>
      <p:bold r:id="rId22"/>
      <p:italic r:id="rId23"/>
      <p:boldItalic r:id="rId24"/>
    </p:embeddedFont>
    <p:embeddedFont>
      <p:font typeface="Abril Fatface"/>
      <p:regular r:id="rId25"/>
    </p:embeddedFont>
    <p:embeddedFont>
      <p:font typeface="Boogaloo"/>
      <p:regular r:id="rId26"/>
    </p:embeddedFont>
    <p:embeddedFont>
      <p:font typeface="Bebas Neue"/>
      <p:regular r:id="rId27"/>
    </p:embeddedFont>
    <p:embeddedFont>
      <p:font typeface="Quicksand"/>
      <p:regular r:id="rId28"/>
      <p:bold r:id="rId29"/>
    </p:embeddedFont>
    <p:embeddedFont>
      <p:font typeface="Archiv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Extra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oogaloo-regular.fntdata"/><Relationship Id="rId25" Type="http://schemas.openxmlformats.org/officeDocument/2006/relationships/font" Target="fonts/AbrilFatface-regular.fntdata"/><Relationship Id="rId28" Type="http://schemas.openxmlformats.org/officeDocument/2006/relationships/font" Target="fonts/Quicksand-regular.fntdata"/><Relationship Id="rId27"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chivo-bold.fntdata"/><Relationship Id="rId30" Type="http://schemas.openxmlformats.org/officeDocument/2006/relationships/font" Target="fonts/Archivo-regular.fntdata"/><Relationship Id="rId11" Type="http://schemas.openxmlformats.org/officeDocument/2006/relationships/slide" Target="slides/slide6.xml"/><Relationship Id="rId33" Type="http://schemas.openxmlformats.org/officeDocument/2006/relationships/font" Target="fonts/Archivo-boldItalic.fntdata"/><Relationship Id="rId10" Type="http://schemas.openxmlformats.org/officeDocument/2006/relationships/slide" Target="slides/slide5.xml"/><Relationship Id="rId32" Type="http://schemas.openxmlformats.org/officeDocument/2006/relationships/font" Target="fonts/Archiv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Archivo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764bdb14a0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764bdb14a0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fc1ea7634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fc1ea7634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eb2323359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eb2323359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bf4f6ae38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bf4f6ae38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fc1ea7634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fc1ea7634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84eb2c988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84eb2c988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84eb2c98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84eb2c98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fc1ea763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fc1ea763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f4f6ae38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bf4f6ae38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bdc8887ac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bdc8887a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fc1ea7634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fc1ea7634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eb23233593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eb2323359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bdc8887ac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bdc8887ac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0000" y="592050"/>
            <a:ext cx="3973500" cy="292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91919"/>
              </a:buClr>
              <a:buSzPts val="5200"/>
              <a:buNone/>
              <a:defRPr sz="4400">
                <a:latin typeface="Archivo ExtraBold"/>
                <a:ea typeface="Archivo ExtraBold"/>
                <a:cs typeface="Archivo ExtraBold"/>
                <a:sym typeface="Archivo ExtraBold"/>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20000" y="3569703"/>
            <a:ext cx="2350200" cy="576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7680629" y="403500"/>
            <a:ext cx="1456971" cy="4336501"/>
            <a:chOff x="7680629" y="403500"/>
            <a:chExt cx="1456971" cy="4336501"/>
          </a:xfrm>
        </p:grpSpPr>
        <p:sp>
          <p:nvSpPr>
            <p:cNvPr id="12" name="Google Shape;12;p2"/>
            <p:cNvSpPr/>
            <p:nvPr/>
          </p:nvSpPr>
          <p:spPr>
            <a:xfrm>
              <a:off x="7680800" y="184363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a:off x="7680629" y="2772001"/>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680800" y="4035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62" name="Shape 62"/>
        <p:cNvGrpSpPr/>
        <p:nvPr/>
      </p:nvGrpSpPr>
      <p:grpSpPr>
        <a:xfrm>
          <a:off x="0" y="0"/>
          <a:ext cx="0" cy="0"/>
          <a:chOff x="0" y="0"/>
          <a:chExt cx="0" cy="0"/>
        </a:xfrm>
      </p:grpSpPr>
      <p:sp>
        <p:nvSpPr>
          <p:cNvPr id="63" name="Google Shape;63;p11"/>
          <p:cNvSpPr txBox="1"/>
          <p:nvPr>
            <p:ph hasCustomPrompt="1" type="title"/>
          </p:nvPr>
        </p:nvSpPr>
        <p:spPr>
          <a:xfrm>
            <a:off x="1284000" y="1588775"/>
            <a:ext cx="6576000" cy="151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9600"/>
              <a:buNone/>
              <a:defRPr sz="9600">
                <a:solidFill>
                  <a:schemeClr val="dk1"/>
                </a:solidFill>
              </a:defRPr>
            </a:lvl1pPr>
            <a:lvl2pPr lvl="1" rtl="0" algn="ctr">
              <a:spcBef>
                <a:spcPts val="0"/>
              </a:spcBef>
              <a:spcAft>
                <a:spcPts val="0"/>
              </a:spcAft>
              <a:buClr>
                <a:schemeClr val="dk1"/>
              </a:buClr>
              <a:buSzPts val="9600"/>
              <a:buNone/>
              <a:defRPr sz="9600">
                <a:solidFill>
                  <a:schemeClr val="dk1"/>
                </a:solidFill>
              </a:defRPr>
            </a:lvl2pPr>
            <a:lvl3pPr lvl="2" rtl="0" algn="ctr">
              <a:spcBef>
                <a:spcPts val="0"/>
              </a:spcBef>
              <a:spcAft>
                <a:spcPts val="0"/>
              </a:spcAft>
              <a:buClr>
                <a:schemeClr val="dk1"/>
              </a:buClr>
              <a:buSzPts val="9600"/>
              <a:buNone/>
              <a:defRPr sz="9600">
                <a:solidFill>
                  <a:schemeClr val="dk1"/>
                </a:solidFill>
              </a:defRPr>
            </a:lvl3pPr>
            <a:lvl4pPr lvl="3" rtl="0" algn="ctr">
              <a:spcBef>
                <a:spcPts val="0"/>
              </a:spcBef>
              <a:spcAft>
                <a:spcPts val="0"/>
              </a:spcAft>
              <a:buClr>
                <a:schemeClr val="dk1"/>
              </a:buClr>
              <a:buSzPts val="9600"/>
              <a:buNone/>
              <a:defRPr sz="9600">
                <a:solidFill>
                  <a:schemeClr val="dk1"/>
                </a:solidFill>
              </a:defRPr>
            </a:lvl4pPr>
            <a:lvl5pPr lvl="4" rtl="0" algn="ctr">
              <a:spcBef>
                <a:spcPts val="0"/>
              </a:spcBef>
              <a:spcAft>
                <a:spcPts val="0"/>
              </a:spcAft>
              <a:buClr>
                <a:schemeClr val="dk1"/>
              </a:buClr>
              <a:buSzPts val="9600"/>
              <a:buNone/>
              <a:defRPr sz="9600">
                <a:solidFill>
                  <a:schemeClr val="dk1"/>
                </a:solidFill>
              </a:defRPr>
            </a:lvl5pPr>
            <a:lvl6pPr lvl="5" rtl="0" algn="ctr">
              <a:spcBef>
                <a:spcPts val="0"/>
              </a:spcBef>
              <a:spcAft>
                <a:spcPts val="0"/>
              </a:spcAft>
              <a:buClr>
                <a:schemeClr val="dk1"/>
              </a:buClr>
              <a:buSzPts val="9600"/>
              <a:buNone/>
              <a:defRPr sz="9600">
                <a:solidFill>
                  <a:schemeClr val="dk1"/>
                </a:solidFill>
              </a:defRPr>
            </a:lvl6pPr>
            <a:lvl7pPr lvl="6" rtl="0" algn="ctr">
              <a:spcBef>
                <a:spcPts val="0"/>
              </a:spcBef>
              <a:spcAft>
                <a:spcPts val="0"/>
              </a:spcAft>
              <a:buClr>
                <a:schemeClr val="dk1"/>
              </a:buClr>
              <a:buSzPts val="9600"/>
              <a:buNone/>
              <a:defRPr sz="9600">
                <a:solidFill>
                  <a:schemeClr val="dk1"/>
                </a:solidFill>
              </a:defRPr>
            </a:lvl7pPr>
            <a:lvl8pPr lvl="7" rtl="0" algn="ctr">
              <a:spcBef>
                <a:spcPts val="0"/>
              </a:spcBef>
              <a:spcAft>
                <a:spcPts val="0"/>
              </a:spcAft>
              <a:buClr>
                <a:schemeClr val="dk1"/>
              </a:buClr>
              <a:buSzPts val="9600"/>
              <a:buNone/>
              <a:defRPr sz="9600">
                <a:solidFill>
                  <a:schemeClr val="dk1"/>
                </a:solidFill>
              </a:defRPr>
            </a:lvl8pPr>
            <a:lvl9pPr lvl="8" rtl="0" algn="ctr">
              <a:spcBef>
                <a:spcPts val="0"/>
              </a:spcBef>
              <a:spcAft>
                <a:spcPts val="0"/>
              </a:spcAft>
              <a:buClr>
                <a:schemeClr val="dk1"/>
              </a:buClr>
              <a:buSzPts val="9600"/>
              <a:buNone/>
              <a:defRPr sz="9600">
                <a:solidFill>
                  <a:schemeClr val="dk1"/>
                </a:solidFill>
              </a:defRPr>
            </a:lvl9pPr>
          </a:lstStyle>
          <a:p>
            <a:r>
              <a:t>xx%</a:t>
            </a:r>
          </a:p>
        </p:txBody>
      </p:sp>
      <p:sp>
        <p:nvSpPr>
          <p:cNvPr id="64" name="Google Shape;64;p11"/>
          <p:cNvSpPr txBox="1"/>
          <p:nvPr>
            <p:ph idx="1" type="subTitle"/>
          </p:nvPr>
        </p:nvSpPr>
        <p:spPr>
          <a:xfrm>
            <a:off x="1284000" y="3099925"/>
            <a:ext cx="6576000" cy="45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grpSp>
        <p:nvGrpSpPr>
          <p:cNvPr id="65" name="Google Shape;65;p11"/>
          <p:cNvGrpSpPr/>
          <p:nvPr/>
        </p:nvGrpSpPr>
        <p:grpSpPr>
          <a:xfrm>
            <a:off x="7695600" y="0"/>
            <a:ext cx="1456805" cy="3146695"/>
            <a:chOff x="7695600" y="0"/>
            <a:chExt cx="1456805" cy="3146695"/>
          </a:xfrm>
        </p:grpSpPr>
        <p:sp>
          <p:nvSpPr>
            <p:cNvPr id="66" name="Google Shape;66;p11"/>
            <p:cNvSpPr/>
            <p:nvPr/>
          </p:nvSpPr>
          <p:spPr>
            <a:xfrm flipH="1">
              <a:off x="7695605" y="1178695"/>
              <a:ext cx="1456800" cy="1968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7695600" y="0"/>
              <a:ext cx="1456800" cy="1456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1"/>
          <p:cNvGrpSpPr/>
          <p:nvPr/>
        </p:nvGrpSpPr>
        <p:grpSpPr>
          <a:xfrm>
            <a:off x="-8400" y="2246875"/>
            <a:ext cx="1456800" cy="2896630"/>
            <a:chOff x="-8400" y="2246875"/>
            <a:chExt cx="1456800" cy="2896630"/>
          </a:xfrm>
        </p:grpSpPr>
        <p:sp>
          <p:nvSpPr>
            <p:cNvPr id="69" name="Google Shape;69;p11"/>
            <p:cNvSpPr/>
            <p:nvPr/>
          </p:nvSpPr>
          <p:spPr>
            <a:xfrm>
              <a:off x="-8400" y="3687005"/>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8400" y="2246875"/>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p:nvPr/>
        </p:nvSpPr>
        <p:spPr>
          <a:xfrm>
            <a:off x="-35700" y="-31500"/>
            <a:ext cx="9215400" cy="52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2"/>
        </a:solid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2937400" y="1100150"/>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3"/>
          <p:cNvSpPr txBox="1"/>
          <p:nvPr>
            <p:ph hasCustomPrompt="1" idx="2" type="title"/>
          </p:nvPr>
        </p:nvSpPr>
        <p:spPr>
          <a:xfrm>
            <a:off x="2410970" y="12525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idx="1" type="subTitle"/>
          </p:nvPr>
        </p:nvSpPr>
        <p:spPr>
          <a:xfrm>
            <a:off x="2937400" y="18198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 name="Google Shape;77;p13"/>
          <p:cNvSpPr txBox="1"/>
          <p:nvPr>
            <p:ph idx="3" type="title"/>
          </p:nvPr>
        </p:nvSpPr>
        <p:spPr>
          <a:xfrm>
            <a:off x="5893500" y="1100150"/>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3"/>
          <p:cNvSpPr txBox="1"/>
          <p:nvPr>
            <p:ph hasCustomPrompt="1" idx="4" type="title"/>
          </p:nvPr>
        </p:nvSpPr>
        <p:spPr>
          <a:xfrm>
            <a:off x="5367107" y="12525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p:nvPr>
            <p:ph idx="5" type="subTitle"/>
          </p:nvPr>
        </p:nvSpPr>
        <p:spPr>
          <a:xfrm>
            <a:off x="5893505" y="18198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0" name="Google Shape;80;p13"/>
          <p:cNvSpPr txBox="1"/>
          <p:nvPr>
            <p:ph idx="6" type="title"/>
          </p:nvPr>
        </p:nvSpPr>
        <p:spPr>
          <a:xfrm>
            <a:off x="2937400" y="2280446"/>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3"/>
          <p:cNvSpPr txBox="1"/>
          <p:nvPr>
            <p:ph hasCustomPrompt="1" idx="7" type="title"/>
          </p:nvPr>
        </p:nvSpPr>
        <p:spPr>
          <a:xfrm>
            <a:off x="2592395" y="24328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idx="8" type="subTitle"/>
          </p:nvPr>
        </p:nvSpPr>
        <p:spPr>
          <a:xfrm>
            <a:off x="2937400" y="3000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 name="Google Shape;83;p13"/>
          <p:cNvSpPr txBox="1"/>
          <p:nvPr>
            <p:ph idx="9" type="title"/>
          </p:nvPr>
        </p:nvSpPr>
        <p:spPr>
          <a:xfrm>
            <a:off x="5893500" y="2280447"/>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 name="Google Shape;84;p13"/>
          <p:cNvSpPr txBox="1"/>
          <p:nvPr>
            <p:ph hasCustomPrompt="1" idx="13" type="title"/>
          </p:nvPr>
        </p:nvSpPr>
        <p:spPr>
          <a:xfrm>
            <a:off x="5367107" y="24328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p:nvPr>
            <p:ph idx="14" type="subTitle"/>
          </p:nvPr>
        </p:nvSpPr>
        <p:spPr>
          <a:xfrm>
            <a:off x="5893505" y="3000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6" name="Google Shape;86;p13"/>
          <p:cNvSpPr txBox="1"/>
          <p:nvPr>
            <p:ph idx="15" type="title"/>
          </p:nvPr>
        </p:nvSpPr>
        <p:spPr>
          <a:xfrm>
            <a:off x="2937400" y="3460723"/>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3"/>
          <p:cNvSpPr txBox="1"/>
          <p:nvPr>
            <p:ph hasCustomPrompt="1" idx="16" type="title"/>
          </p:nvPr>
        </p:nvSpPr>
        <p:spPr>
          <a:xfrm>
            <a:off x="2433045" y="36131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idx="17" type="subTitle"/>
          </p:nvPr>
        </p:nvSpPr>
        <p:spPr>
          <a:xfrm>
            <a:off x="2937400" y="4177189"/>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 name="Google Shape;89;p13"/>
          <p:cNvSpPr txBox="1"/>
          <p:nvPr>
            <p:ph idx="18" type="title"/>
          </p:nvPr>
        </p:nvSpPr>
        <p:spPr>
          <a:xfrm>
            <a:off x="5893500" y="3460725"/>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 name="Google Shape;90;p13"/>
          <p:cNvSpPr txBox="1"/>
          <p:nvPr>
            <p:ph hasCustomPrompt="1" idx="19" type="title"/>
          </p:nvPr>
        </p:nvSpPr>
        <p:spPr>
          <a:xfrm>
            <a:off x="5360555" y="3609212"/>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p:nvPr>
            <p:ph idx="20" type="subTitle"/>
          </p:nvPr>
        </p:nvSpPr>
        <p:spPr>
          <a:xfrm>
            <a:off x="5893502" y="4177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 name="Google Shape;92;p13"/>
          <p:cNvSpPr txBox="1"/>
          <p:nvPr>
            <p:ph idx="21" type="title"/>
          </p:nvPr>
        </p:nvSpPr>
        <p:spPr>
          <a:xfrm>
            <a:off x="720000" y="547675"/>
            <a:ext cx="1984200" cy="789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3"/>
          <p:cNvSpPr/>
          <p:nvPr/>
        </p:nvSpPr>
        <p:spPr>
          <a:xfrm>
            <a:off x="6349512" y="-1193110"/>
            <a:ext cx="1795500" cy="1795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2"/>
        </a:solidFill>
      </p:bgPr>
    </p:bg>
    <p:spTree>
      <p:nvGrpSpPr>
        <p:cNvPr id="94" name="Shape 94"/>
        <p:cNvGrpSpPr/>
        <p:nvPr/>
      </p:nvGrpSpPr>
      <p:grpSpPr>
        <a:xfrm>
          <a:off x="0" y="0"/>
          <a:ext cx="0" cy="0"/>
          <a:chOff x="0" y="0"/>
          <a:chExt cx="0" cy="0"/>
        </a:xfrm>
      </p:grpSpPr>
      <p:sp>
        <p:nvSpPr>
          <p:cNvPr id="95" name="Google Shape;95;p14"/>
          <p:cNvSpPr txBox="1"/>
          <p:nvPr>
            <p:ph type="title"/>
          </p:nvPr>
        </p:nvSpPr>
        <p:spPr>
          <a:xfrm>
            <a:off x="2388600" y="2652900"/>
            <a:ext cx="6035400" cy="5319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3000"/>
              <a:buNone/>
              <a:defRPr sz="2200">
                <a:solidFill>
                  <a:schemeClr val="dk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6" name="Google Shape;96;p14"/>
          <p:cNvSpPr txBox="1"/>
          <p:nvPr>
            <p:ph idx="1" type="subTitle"/>
          </p:nvPr>
        </p:nvSpPr>
        <p:spPr>
          <a:xfrm>
            <a:off x="2388400" y="616200"/>
            <a:ext cx="6035400" cy="1980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500"/>
              <a:buNone/>
              <a:defRPr sz="3000">
                <a:solidFill>
                  <a:schemeClr val="dk1"/>
                </a:solidFill>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97" name="Google Shape;97;p14"/>
          <p:cNvSpPr/>
          <p:nvPr/>
        </p:nvSpPr>
        <p:spPr>
          <a:xfrm>
            <a:off x="-185414" y="-850435"/>
            <a:ext cx="1795500" cy="1795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1_1_1">
    <p:spTree>
      <p:nvGrpSpPr>
        <p:cNvPr id="98" name="Shape 98"/>
        <p:cNvGrpSpPr/>
        <p:nvPr/>
      </p:nvGrpSpPr>
      <p:grpSpPr>
        <a:xfrm>
          <a:off x="0" y="0"/>
          <a:ext cx="0" cy="0"/>
          <a:chOff x="0" y="0"/>
          <a:chExt cx="0" cy="0"/>
        </a:xfrm>
      </p:grpSpPr>
      <p:sp>
        <p:nvSpPr>
          <p:cNvPr id="99" name="Google Shape;99;p15"/>
          <p:cNvSpPr txBox="1"/>
          <p:nvPr>
            <p:ph idx="1" type="subTitle"/>
          </p:nvPr>
        </p:nvSpPr>
        <p:spPr>
          <a:xfrm>
            <a:off x="720000" y="2222038"/>
            <a:ext cx="2481600" cy="12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5"/>
          <p:cNvSpPr txBox="1"/>
          <p:nvPr>
            <p:ph type="title"/>
          </p:nvPr>
        </p:nvSpPr>
        <p:spPr>
          <a:xfrm>
            <a:off x="720000" y="1654580"/>
            <a:ext cx="2481600" cy="567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 name="Google Shape;101;p15"/>
          <p:cNvGrpSpPr/>
          <p:nvPr/>
        </p:nvGrpSpPr>
        <p:grpSpPr>
          <a:xfrm>
            <a:off x="7563075" y="0"/>
            <a:ext cx="1603800" cy="4733825"/>
            <a:chOff x="7563075" y="0"/>
            <a:chExt cx="1603800" cy="4733825"/>
          </a:xfrm>
        </p:grpSpPr>
        <p:sp>
          <p:nvSpPr>
            <p:cNvPr id="102" name="Google Shape;102;p15"/>
            <p:cNvSpPr/>
            <p:nvPr/>
          </p:nvSpPr>
          <p:spPr>
            <a:xfrm flipH="1">
              <a:off x="7695600" y="1447174"/>
              <a:ext cx="1456800" cy="16995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7695600" y="0"/>
              <a:ext cx="1456800" cy="1456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5400000">
              <a:off x="7562925" y="3129875"/>
              <a:ext cx="1604100" cy="160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1_1_2">
    <p:spTree>
      <p:nvGrpSpPr>
        <p:cNvPr id="105" name="Shape 105"/>
        <p:cNvGrpSpPr/>
        <p:nvPr/>
      </p:nvGrpSpPr>
      <p:grpSpPr>
        <a:xfrm>
          <a:off x="0" y="0"/>
          <a:ext cx="0" cy="0"/>
          <a:chOff x="0" y="0"/>
          <a:chExt cx="0" cy="0"/>
        </a:xfrm>
      </p:grpSpPr>
      <p:sp>
        <p:nvSpPr>
          <p:cNvPr id="106" name="Google Shape;106;p16"/>
          <p:cNvSpPr txBox="1"/>
          <p:nvPr>
            <p:ph idx="1" type="subTitle"/>
          </p:nvPr>
        </p:nvSpPr>
        <p:spPr>
          <a:xfrm>
            <a:off x="5327750" y="2240176"/>
            <a:ext cx="3096300" cy="1260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6"/>
          <p:cNvSpPr txBox="1"/>
          <p:nvPr>
            <p:ph type="title"/>
          </p:nvPr>
        </p:nvSpPr>
        <p:spPr>
          <a:xfrm>
            <a:off x="5327750" y="1642450"/>
            <a:ext cx="3096300" cy="522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8" name="Google Shape;108;p16"/>
          <p:cNvGrpSpPr/>
          <p:nvPr/>
        </p:nvGrpSpPr>
        <p:grpSpPr>
          <a:xfrm>
            <a:off x="-3" y="3686533"/>
            <a:ext cx="4336501" cy="1456971"/>
            <a:chOff x="-3" y="3686533"/>
            <a:chExt cx="4336501" cy="1456971"/>
          </a:xfrm>
        </p:grpSpPr>
        <p:sp>
          <p:nvSpPr>
            <p:cNvPr id="109" name="Google Shape;109;p16"/>
            <p:cNvSpPr/>
            <p:nvPr/>
          </p:nvSpPr>
          <p:spPr>
            <a:xfrm rot="5400000">
              <a:off x="1439568"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flipH="1" rot="5400000">
              <a:off x="255597" y="3430933"/>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rot="5400000">
              <a:off x="2879698"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_1_1_2_1">
    <p:spTree>
      <p:nvGrpSpPr>
        <p:cNvPr id="112" name="Shape 112"/>
        <p:cNvGrpSpPr/>
        <p:nvPr/>
      </p:nvGrpSpPr>
      <p:grpSpPr>
        <a:xfrm>
          <a:off x="0" y="0"/>
          <a:ext cx="0" cy="0"/>
          <a:chOff x="0" y="0"/>
          <a:chExt cx="0" cy="0"/>
        </a:xfrm>
      </p:grpSpPr>
      <p:sp>
        <p:nvSpPr>
          <p:cNvPr id="113" name="Google Shape;113;p17"/>
          <p:cNvSpPr txBox="1"/>
          <p:nvPr>
            <p:ph idx="1" type="subTitle"/>
          </p:nvPr>
        </p:nvSpPr>
        <p:spPr>
          <a:xfrm>
            <a:off x="1722400" y="4032350"/>
            <a:ext cx="5699400" cy="5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17"/>
          <p:cNvSpPr txBox="1"/>
          <p:nvPr>
            <p:ph type="title"/>
          </p:nvPr>
        </p:nvSpPr>
        <p:spPr>
          <a:xfrm>
            <a:off x="720100" y="416310"/>
            <a:ext cx="7704000" cy="50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5" name="Google Shape;115;p17"/>
          <p:cNvGrpSpPr/>
          <p:nvPr/>
        </p:nvGrpSpPr>
        <p:grpSpPr>
          <a:xfrm>
            <a:off x="0" y="-2"/>
            <a:ext cx="1603800" cy="3184375"/>
            <a:chOff x="0" y="-2"/>
            <a:chExt cx="1603800" cy="3184375"/>
          </a:xfrm>
        </p:grpSpPr>
        <p:sp>
          <p:nvSpPr>
            <p:cNvPr id="116" name="Google Shape;116;p17"/>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7"/>
          <p:cNvGrpSpPr/>
          <p:nvPr/>
        </p:nvGrpSpPr>
        <p:grpSpPr>
          <a:xfrm>
            <a:off x="7694911" y="-7056"/>
            <a:ext cx="1456800" cy="2896630"/>
            <a:chOff x="7694911" y="-7056"/>
            <a:chExt cx="1456800" cy="2896630"/>
          </a:xfrm>
        </p:grpSpPr>
        <p:sp>
          <p:nvSpPr>
            <p:cNvPr id="119" name="Google Shape;119;p17"/>
            <p:cNvSpPr/>
            <p:nvPr/>
          </p:nvSpPr>
          <p:spPr>
            <a:xfrm>
              <a:off x="7694911" y="1433074"/>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7694911" y="-705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1" name="Shape 121"/>
        <p:cNvGrpSpPr/>
        <p:nvPr/>
      </p:nvGrpSpPr>
      <p:grpSpPr>
        <a:xfrm>
          <a:off x="0" y="0"/>
          <a:ext cx="0" cy="0"/>
          <a:chOff x="0" y="0"/>
          <a:chExt cx="0" cy="0"/>
        </a:xfrm>
      </p:grpSpPr>
      <p:sp>
        <p:nvSpPr>
          <p:cNvPr id="122" name="Google Shape;122;p18"/>
          <p:cNvSpPr txBox="1"/>
          <p:nvPr>
            <p:ph type="title"/>
          </p:nvPr>
        </p:nvSpPr>
        <p:spPr>
          <a:xfrm>
            <a:off x="720000" y="423297"/>
            <a:ext cx="7704000" cy="50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3" name="Google Shape;123;p18"/>
          <p:cNvGrpSpPr/>
          <p:nvPr/>
        </p:nvGrpSpPr>
        <p:grpSpPr>
          <a:xfrm>
            <a:off x="-7058" y="-6766"/>
            <a:ext cx="2896630" cy="1456800"/>
            <a:chOff x="-7058" y="-6766"/>
            <a:chExt cx="2896630" cy="1456800"/>
          </a:xfrm>
        </p:grpSpPr>
        <p:sp>
          <p:nvSpPr>
            <p:cNvPr id="124" name="Google Shape;124;p18"/>
            <p:cNvSpPr/>
            <p:nvPr/>
          </p:nvSpPr>
          <p:spPr>
            <a:xfrm rot="5400000">
              <a:off x="-7208" y="-661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rot="5400000">
              <a:off x="1432922" y="-661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26" name="Shape 126"/>
        <p:cNvGrpSpPr/>
        <p:nvPr/>
      </p:nvGrpSpPr>
      <p:grpSpPr>
        <a:xfrm>
          <a:off x="0" y="0"/>
          <a:ext cx="0" cy="0"/>
          <a:chOff x="0" y="0"/>
          <a:chExt cx="0" cy="0"/>
        </a:xfrm>
      </p:grpSpPr>
      <p:sp>
        <p:nvSpPr>
          <p:cNvPr id="127" name="Google Shape;127;p19"/>
          <p:cNvSpPr txBox="1"/>
          <p:nvPr>
            <p:ph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8" name="Google Shape;128;p19"/>
          <p:cNvGrpSpPr/>
          <p:nvPr/>
        </p:nvGrpSpPr>
        <p:grpSpPr>
          <a:xfrm>
            <a:off x="0" y="-2"/>
            <a:ext cx="1603800" cy="3184375"/>
            <a:chOff x="0" y="-2"/>
            <a:chExt cx="1603800" cy="3184375"/>
          </a:xfrm>
        </p:grpSpPr>
        <p:sp>
          <p:nvSpPr>
            <p:cNvPr id="129" name="Google Shape;129;p19"/>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131" name="Shape 131"/>
        <p:cNvGrpSpPr/>
        <p:nvPr/>
      </p:nvGrpSpPr>
      <p:grpSpPr>
        <a:xfrm>
          <a:off x="0" y="0"/>
          <a:ext cx="0" cy="0"/>
          <a:chOff x="0" y="0"/>
          <a:chExt cx="0" cy="0"/>
        </a:xfrm>
      </p:grpSpPr>
      <p:sp>
        <p:nvSpPr>
          <p:cNvPr id="132" name="Google Shape;132;p20"/>
          <p:cNvSpPr txBox="1"/>
          <p:nvPr>
            <p:ph type="title"/>
          </p:nvPr>
        </p:nvSpPr>
        <p:spPr>
          <a:xfrm>
            <a:off x="720000" y="422880"/>
            <a:ext cx="7704000" cy="50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3" name="Google Shape;133;p20"/>
          <p:cNvGrpSpPr/>
          <p:nvPr/>
        </p:nvGrpSpPr>
        <p:grpSpPr>
          <a:xfrm flipH="1">
            <a:off x="7540200" y="-2"/>
            <a:ext cx="1603800" cy="3184375"/>
            <a:chOff x="0" y="-2"/>
            <a:chExt cx="1603800" cy="3184375"/>
          </a:xfrm>
        </p:grpSpPr>
        <p:sp>
          <p:nvSpPr>
            <p:cNvPr id="134" name="Google Shape;134;p20"/>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0"/>
          <p:cNvSpPr/>
          <p:nvPr/>
        </p:nvSpPr>
        <p:spPr>
          <a:xfrm>
            <a:off x="-8400" y="3453599"/>
            <a:ext cx="1456800" cy="16899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720000" y="1229573"/>
            <a:ext cx="3648600" cy="2764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600"/>
              <a:buNone/>
              <a:defRPr sz="45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7" name="Google Shape;17;p3"/>
          <p:cNvSpPr txBox="1"/>
          <p:nvPr>
            <p:ph hasCustomPrompt="1" idx="2" type="title"/>
          </p:nvPr>
        </p:nvSpPr>
        <p:spPr>
          <a:xfrm>
            <a:off x="720000" y="540000"/>
            <a:ext cx="17622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6000"/>
              <a:buNone/>
              <a:defRPr sz="7600">
                <a:solidFill>
                  <a:schemeClr val="dk1"/>
                </a:solidFill>
              </a:defRPr>
            </a:lvl1pPr>
            <a:lvl2pPr lvl="1" rtl="0" algn="ctr">
              <a:spcBef>
                <a:spcPts val="0"/>
              </a:spcBef>
              <a:spcAft>
                <a:spcPts val="0"/>
              </a:spcAft>
              <a:buClr>
                <a:schemeClr val="dk1"/>
              </a:buClr>
              <a:buSzPts val="6000"/>
              <a:buNone/>
              <a:defRPr sz="6000">
                <a:solidFill>
                  <a:schemeClr val="dk1"/>
                </a:solidFill>
              </a:defRPr>
            </a:lvl2pPr>
            <a:lvl3pPr lvl="2" rtl="0" algn="ctr">
              <a:spcBef>
                <a:spcPts val="0"/>
              </a:spcBef>
              <a:spcAft>
                <a:spcPts val="0"/>
              </a:spcAft>
              <a:buClr>
                <a:schemeClr val="dk1"/>
              </a:buClr>
              <a:buSzPts val="6000"/>
              <a:buNone/>
              <a:defRPr sz="6000">
                <a:solidFill>
                  <a:schemeClr val="dk1"/>
                </a:solidFill>
              </a:defRPr>
            </a:lvl3pPr>
            <a:lvl4pPr lvl="3" rtl="0" algn="ctr">
              <a:spcBef>
                <a:spcPts val="0"/>
              </a:spcBef>
              <a:spcAft>
                <a:spcPts val="0"/>
              </a:spcAft>
              <a:buClr>
                <a:schemeClr val="dk1"/>
              </a:buClr>
              <a:buSzPts val="6000"/>
              <a:buNone/>
              <a:defRPr sz="6000">
                <a:solidFill>
                  <a:schemeClr val="dk1"/>
                </a:solidFill>
              </a:defRPr>
            </a:lvl4pPr>
            <a:lvl5pPr lvl="4" rtl="0" algn="ctr">
              <a:spcBef>
                <a:spcPts val="0"/>
              </a:spcBef>
              <a:spcAft>
                <a:spcPts val="0"/>
              </a:spcAft>
              <a:buClr>
                <a:schemeClr val="dk1"/>
              </a:buClr>
              <a:buSzPts val="6000"/>
              <a:buNone/>
              <a:defRPr sz="6000">
                <a:solidFill>
                  <a:schemeClr val="dk1"/>
                </a:solidFill>
              </a:defRPr>
            </a:lvl5pPr>
            <a:lvl6pPr lvl="5" rtl="0" algn="ctr">
              <a:spcBef>
                <a:spcPts val="0"/>
              </a:spcBef>
              <a:spcAft>
                <a:spcPts val="0"/>
              </a:spcAft>
              <a:buClr>
                <a:schemeClr val="dk1"/>
              </a:buClr>
              <a:buSzPts val="6000"/>
              <a:buNone/>
              <a:defRPr sz="6000">
                <a:solidFill>
                  <a:schemeClr val="dk1"/>
                </a:solidFill>
              </a:defRPr>
            </a:lvl6pPr>
            <a:lvl7pPr lvl="6" rtl="0" algn="ctr">
              <a:spcBef>
                <a:spcPts val="0"/>
              </a:spcBef>
              <a:spcAft>
                <a:spcPts val="0"/>
              </a:spcAft>
              <a:buClr>
                <a:schemeClr val="dk1"/>
              </a:buClr>
              <a:buSzPts val="6000"/>
              <a:buNone/>
              <a:defRPr sz="6000">
                <a:solidFill>
                  <a:schemeClr val="dk1"/>
                </a:solidFill>
              </a:defRPr>
            </a:lvl7pPr>
            <a:lvl8pPr lvl="7" rtl="0" algn="ctr">
              <a:spcBef>
                <a:spcPts val="0"/>
              </a:spcBef>
              <a:spcAft>
                <a:spcPts val="0"/>
              </a:spcAft>
              <a:buClr>
                <a:schemeClr val="dk1"/>
              </a:buClr>
              <a:buSzPts val="6000"/>
              <a:buNone/>
              <a:defRPr sz="6000">
                <a:solidFill>
                  <a:schemeClr val="dk1"/>
                </a:solidFill>
              </a:defRPr>
            </a:lvl8pPr>
            <a:lvl9pPr lvl="8" rtl="0" algn="ctr">
              <a:spcBef>
                <a:spcPts val="0"/>
              </a:spcBef>
              <a:spcAft>
                <a:spcPts val="0"/>
              </a:spcAft>
              <a:buClr>
                <a:schemeClr val="dk1"/>
              </a:buClr>
              <a:buSzPts val="6000"/>
              <a:buNone/>
              <a:defRPr sz="6000">
                <a:solidFill>
                  <a:schemeClr val="dk1"/>
                </a:solidFill>
              </a:defRPr>
            </a:lvl9pPr>
          </a:lstStyle>
          <a:p>
            <a:r>
              <a:t>xx%</a:t>
            </a:r>
          </a:p>
        </p:txBody>
      </p:sp>
      <p:sp>
        <p:nvSpPr>
          <p:cNvPr id="18" name="Google Shape;18;p3"/>
          <p:cNvSpPr txBox="1"/>
          <p:nvPr>
            <p:ph idx="1" type="subTitle"/>
          </p:nvPr>
        </p:nvSpPr>
        <p:spPr>
          <a:xfrm>
            <a:off x="720000" y="3972948"/>
            <a:ext cx="2972700" cy="62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grpSp>
        <p:nvGrpSpPr>
          <p:cNvPr id="19" name="Google Shape;19;p3"/>
          <p:cNvGrpSpPr/>
          <p:nvPr/>
        </p:nvGrpSpPr>
        <p:grpSpPr>
          <a:xfrm>
            <a:off x="7695600" y="0"/>
            <a:ext cx="1456805" cy="4603501"/>
            <a:chOff x="7695600" y="0"/>
            <a:chExt cx="1456805" cy="4603501"/>
          </a:xfrm>
        </p:grpSpPr>
        <p:sp>
          <p:nvSpPr>
            <p:cNvPr id="20" name="Google Shape;20;p3"/>
            <p:cNvSpPr/>
            <p:nvPr/>
          </p:nvSpPr>
          <p:spPr>
            <a:xfrm rot="5400000">
              <a:off x="7695600" y="3146851"/>
              <a:ext cx="1456800" cy="1456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7695605" y="1178695"/>
              <a:ext cx="1456800" cy="1968000"/>
            </a:xfrm>
            <a:prstGeom prst="rtTriangl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695600" y="0"/>
              <a:ext cx="1456800" cy="1456800"/>
            </a:xfrm>
            <a:prstGeom prst="rect">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_1">
    <p:spTree>
      <p:nvGrpSpPr>
        <p:cNvPr id="137" name="Shape 137"/>
        <p:cNvGrpSpPr/>
        <p:nvPr/>
      </p:nvGrpSpPr>
      <p:grpSpPr>
        <a:xfrm>
          <a:off x="0" y="0"/>
          <a:ext cx="0" cy="0"/>
          <a:chOff x="0" y="0"/>
          <a:chExt cx="0" cy="0"/>
        </a:xfrm>
      </p:grpSpPr>
      <p:sp>
        <p:nvSpPr>
          <p:cNvPr id="138" name="Google Shape;138;p21"/>
          <p:cNvSpPr txBox="1"/>
          <p:nvPr>
            <p:ph type="title"/>
          </p:nvPr>
        </p:nvSpPr>
        <p:spPr>
          <a:xfrm>
            <a:off x="720000" y="422880"/>
            <a:ext cx="7704000" cy="52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1"/>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_1">
    <p:spTree>
      <p:nvGrpSpPr>
        <p:cNvPr id="140" name="Shape 140"/>
        <p:cNvGrpSpPr/>
        <p:nvPr/>
      </p:nvGrpSpPr>
      <p:grpSpPr>
        <a:xfrm>
          <a:off x="0" y="0"/>
          <a:ext cx="0" cy="0"/>
          <a:chOff x="0" y="0"/>
          <a:chExt cx="0" cy="0"/>
        </a:xfrm>
      </p:grpSpPr>
      <p:sp>
        <p:nvSpPr>
          <p:cNvPr id="141" name="Google Shape;141;p22"/>
          <p:cNvSpPr txBox="1"/>
          <p:nvPr>
            <p:ph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2"/>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3" name="Shape 143"/>
        <p:cNvGrpSpPr/>
        <p:nvPr/>
      </p:nvGrpSpPr>
      <p:grpSpPr>
        <a:xfrm>
          <a:off x="0" y="0"/>
          <a:ext cx="0" cy="0"/>
          <a:chOff x="0" y="0"/>
          <a:chExt cx="0" cy="0"/>
        </a:xfrm>
      </p:grpSpPr>
      <p:sp>
        <p:nvSpPr>
          <p:cNvPr id="144" name="Google Shape;144;p23"/>
          <p:cNvSpPr txBox="1"/>
          <p:nvPr>
            <p:ph type="title"/>
          </p:nvPr>
        </p:nvSpPr>
        <p:spPr>
          <a:xfrm>
            <a:off x="720000" y="422355"/>
            <a:ext cx="7704000" cy="47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3"/>
          <p:cNvSpPr txBox="1"/>
          <p:nvPr>
            <p:ph idx="1" type="subTitle"/>
          </p:nvPr>
        </p:nvSpPr>
        <p:spPr>
          <a:xfrm>
            <a:off x="2140650" y="879596"/>
            <a:ext cx="4862700" cy="62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3"/>
          <p:cNvSpPr txBox="1"/>
          <p:nvPr>
            <p:ph idx="2" type="subTitle"/>
          </p:nvPr>
        </p:nvSpPr>
        <p:spPr>
          <a:xfrm>
            <a:off x="720050" y="1600200"/>
            <a:ext cx="3108600" cy="31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Archivo"/>
              <a:buNone/>
              <a:defRPr b="1" sz="2000">
                <a:latin typeface="Archivo"/>
                <a:ea typeface="Archivo"/>
                <a:cs typeface="Archivo"/>
                <a:sym typeface="Archivo"/>
              </a:defRPr>
            </a:lvl1pPr>
            <a:lvl2pPr lvl="1" rtl="0" algn="ctr">
              <a:lnSpc>
                <a:spcPct val="100000"/>
              </a:lnSpc>
              <a:spcBef>
                <a:spcPts val="0"/>
              </a:spcBef>
              <a:spcAft>
                <a:spcPts val="0"/>
              </a:spcAft>
              <a:buSzPts val="2500"/>
              <a:buFont typeface="Archivo"/>
              <a:buNone/>
              <a:defRPr sz="2500">
                <a:latin typeface="Archivo"/>
                <a:ea typeface="Archivo"/>
                <a:cs typeface="Archivo"/>
                <a:sym typeface="Archivo"/>
              </a:defRPr>
            </a:lvl2pPr>
            <a:lvl3pPr lvl="2" rtl="0" algn="ctr">
              <a:lnSpc>
                <a:spcPct val="100000"/>
              </a:lnSpc>
              <a:spcBef>
                <a:spcPts val="0"/>
              </a:spcBef>
              <a:spcAft>
                <a:spcPts val="0"/>
              </a:spcAft>
              <a:buSzPts val="2500"/>
              <a:buFont typeface="Archivo"/>
              <a:buNone/>
              <a:defRPr sz="2500">
                <a:latin typeface="Archivo"/>
                <a:ea typeface="Archivo"/>
                <a:cs typeface="Archivo"/>
                <a:sym typeface="Archivo"/>
              </a:defRPr>
            </a:lvl3pPr>
            <a:lvl4pPr lvl="3" rtl="0" algn="ctr">
              <a:lnSpc>
                <a:spcPct val="100000"/>
              </a:lnSpc>
              <a:spcBef>
                <a:spcPts val="0"/>
              </a:spcBef>
              <a:spcAft>
                <a:spcPts val="0"/>
              </a:spcAft>
              <a:buSzPts val="2500"/>
              <a:buFont typeface="Archivo"/>
              <a:buNone/>
              <a:defRPr sz="2500">
                <a:latin typeface="Archivo"/>
                <a:ea typeface="Archivo"/>
                <a:cs typeface="Archivo"/>
                <a:sym typeface="Archivo"/>
              </a:defRPr>
            </a:lvl4pPr>
            <a:lvl5pPr lvl="4" rtl="0" algn="ctr">
              <a:lnSpc>
                <a:spcPct val="100000"/>
              </a:lnSpc>
              <a:spcBef>
                <a:spcPts val="0"/>
              </a:spcBef>
              <a:spcAft>
                <a:spcPts val="0"/>
              </a:spcAft>
              <a:buSzPts val="2500"/>
              <a:buFont typeface="Archivo"/>
              <a:buNone/>
              <a:defRPr sz="2500">
                <a:latin typeface="Archivo"/>
                <a:ea typeface="Archivo"/>
                <a:cs typeface="Archivo"/>
                <a:sym typeface="Archivo"/>
              </a:defRPr>
            </a:lvl5pPr>
            <a:lvl6pPr lvl="5" rtl="0" algn="ctr">
              <a:lnSpc>
                <a:spcPct val="100000"/>
              </a:lnSpc>
              <a:spcBef>
                <a:spcPts val="0"/>
              </a:spcBef>
              <a:spcAft>
                <a:spcPts val="0"/>
              </a:spcAft>
              <a:buSzPts val="2500"/>
              <a:buFont typeface="Archivo"/>
              <a:buNone/>
              <a:defRPr sz="2500">
                <a:latin typeface="Archivo"/>
                <a:ea typeface="Archivo"/>
                <a:cs typeface="Archivo"/>
                <a:sym typeface="Archivo"/>
              </a:defRPr>
            </a:lvl6pPr>
            <a:lvl7pPr lvl="6" rtl="0" algn="ctr">
              <a:lnSpc>
                <a:spcPct val="100000"/>
              </a:lnSpc>
              <a:spcBef>
                <a:spcPts val="0"/>
              </a:spcBef>
              <a:spcAft>
                <a:spcPts val="0"/>
              </a:spcAft>
              <a:buSzPts val="2500"/>
              <a:buFont typeface="Archivo"/>
              <a:buNone/>
              <a:defRPr sz="2500">
                <a:latin typeface="Archivo"/>
                <a:ea typeface="Archivo"/>
                <a:cs typeface="Archivo"/>
                <a:sym typeface="Archivo"/>
              </a:defRPr>
            </a:lvl7pPr>
            <a:lvl8pPr lvl="7" rtl="0" algn="ctr">
              <a:lnSpc>
                <a:spcPct val="100000"/>
              </a:lnSpc>
              <a:spcBef>
                <a:spcPts val="0"/>
              </a:spcBef>
              <a:spcAft>
                <a:spcPts val="0"/>
              </a:spcAft>
              <a:buSzPts val="2500"/>
              <a:buFont typeface="Archivo"/>
              <a:buNone/>
              <a:defRPr sz="2500">
                <a:latin typeface="Archivo"/>
                <a:ea typeface="Archivo"/>
                <a:cs typeface="Archivo"/>
                <a:sym typeface="Archivo"/>
              </a:defRPr>
            </a:lvl8pPr>
            <a:lvl9pPr lvl="8" rtl="0" algn="ctr">
              <a:lnSpc>
                <a:spcPct val="100000"/>
              </a:lnSpc>
              <a:spcBef>
                <a:spcPts val="0"/>
              </a:spcBef>
              <a:spcAft>
                <a:spcPts val="0"/>
              </a:spcAft>
              <a:buSzPts val="2500"/>
              <a:buFont typeface="Archivo"/>
              <a:buNone/>
              <a:defRPr sz="2500">
                <a:latin typeface="Archivo"/>
                <a:ea typeface="Archivo"/>
                <a:cs typeface="Archivo"/>
                <a:sym typeface="Archivo"/>
              </a:defRPr>
            </a:lvl9pPr>
          </a:lstStyle>
          <a:p/>
        </p:txBody>
      </p:sp>
      <p:sp>
        <p:nvSpPr>
          <p:cNvPr id="147" name="Google Shape;147;p23"/>
          <p:cNvSpPr txBox="1"/>
          <p:nvPr>
            <p:ph idx="3" type="subTitle"/>
          </p:nvPr>
        </p:nvSpPr>
        <p:spPr>
          <a:xfrm>
            <a:off x="720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48" name="Google Shape;148;p23"/>
          <p:cNvSpPr txBox="1"/>
          <p:nvPr>
            <p:ph idx="4" type="subTitle"/>
          </p:nvPr>
        </p:nvSpPr>
        <p:spPr>
          <a:xfrm>
            <a:off x="4572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49" name="Shape 149"/>
        <p:cNvGrpSpPr/>
        <p:nvPr/>
      </p:nvGrpSpPr>
      <p:grpSpPr>
        <a:xfrm>
          <a:off x="0" y="0"/>
          <a:ext cx="0" cy="0"/>
          <a:chOff x="0" y="0"/>
          <a:chExt cx="0" cy="0"/>
        </a:xfrm>
      </p:grpSpPr>
      <p:sp>
        <p:nvSpPr>
          <p:cNvPr id="150" name="Google Shape;150;p24"/>
          <p:cNvSpPr txBox="1"/>
          <p:nvPr>
            <p:ph type="title"/>
          </p:nvPr>
        </p:nvSpPr>
        <p:spPr>
          <a:xfrm>
            <a:off x="720000" y="422355"/>
            <a:ext cx="7704000" cy="474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4"/>
          <p:cNvSpPr txBox="1"/>
          <p:nvPr>
            <p:ph idx="1" type="subTitle"/>
          </p:nvPr>
        </p:nvSpPr>
        <p:spPr>
          <a:xfrm>
            <a:off x="720000" y="879596"/>
            <a:ext cx="4862700" cy="62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24"/>
          <p:cNvSpPr txBox="1"/>
          <p:nvPr>
            <p:ph idx="2" type="subTitle"/>
          </p:nvPr>
        </p:nvSpPr>
        <p:spPr>
          <a:xfrm>
            <a:off x="720050" y="1600200"/>
            <a:ext cx="3108600" cy="31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Archivo"/>
              <a:buNone/>
              <a:defRPr b="1" sz="2000">
                <a:latin typeface="Archivo"/>
                <a:ea typeface="Archivo"/>
                <a:cs typeface="Archivo"/>
                <a:sym typeface="Archivo"/>
              </a:defRPr>
            </a:lvl1pPr>
            <a:lvl2pPr lvl="1" rtl="0" algn="ctr">
              <a:lnSpc>
                <a:spcPct val="100000"/>
              </a:lnSpc>
              <a:spcBef>
                <a:spcPts val="0"/>
              </a:spcBef>
              <a:spcAft>
                <a:spcPts val="0"/>
              </a:spcAft>
              <a:buSzPts val="2500"/>
              <a:buFont typeface="Archivo"/>
              <a:buNone/>
              <a:defRPr sz="2500">
                <a:latin typeface="Archivo"/>
                <a:ea typeface="Archivo"/>
                <a:cs typeface="Archivo"/>
                <a:sym typeface="Archivo"/>
              </a:defRPr>
            </a:lvl2pPr>
            <a:lvl3pPr lvl="2" rtl="0" algn="ctr">
              <a:lnSpc>
                <a:spcPct val="100000"/>
              </a:lnSpc>
              <a:spcBef>
                <a:spcPts val="0"/>
              </a:spcBef>
              <a:spcAft>
                <a:spcPts val="0"/>
              </a:spcAft>
              <a:buSzPts val="2500"/>
              <a:buFont typeface="Archivo"/>
              <a:buNone/>
              <a:defRPr sz="2500">
                <a:latin typeface="Archivo"/>
                <a:ea typeface="Archivo"/>
                <a:cs typeface="Archivo"/>
                <a:sym typeface="Archivo"/>
              </a:defRPr>
            </a:lvl3pPr>
            <a:lvl4pPr lvl="3" rtl="0" algn="ctr">
              <a:lnSpc>
                <a:spcPct val="100000"/>
              </a:lnSpc>
              <a:spcBef>
                <a:spcPts val="0"/>
              </a:spcBef>
              <a:spcAft>
                <a:spcPts val="0"/>
              </a:spcAft>
              <a:buSzPts val="2500"/>
              <a:buFont typeface="Archivo"/>
              <a:buNone/>
              <a:defRPr sz="2500">
                <a:latin typeface="Archivo"/>
                <a:ea typeface="Archivo"/>
                <a:cs typeface="Archivo"/>
                <a:sym typeface="Archivo"/>
              </a:defRPr>
            </a:lvl4pPr>
            <a:lvl5pPr lvl="4" rtl="0" algn="ctr">
              <a:lnSpc>
                <a:spcPct val="100000"/>
              </a:lnSpc>
              <a:spcBef>
                <a:spcPts val="0"/>
              </a:spcBef>
              <a:spcAft>
                <a:spcPts val="0"/>
              </a:spcAft>
              <a:buSzPts val="2500"/>
              <a:buFont typeface="Archivo"/>
              <a:buNone/>
              <a:defRPr sz="2500">
                <a:latin typeface="Archivo"/>
                <a:ea typeface="Archivo"/>
                <a:cs typeface="Archivo"/>
                <a:sym typeface="Archivo"/>
              </a:defRPr>
            </a:lvl5pPr>
            <a:lvl6pPr lvl="5" rtl="0" algn="ctr">
              <a:lnSpc>
                <a:spcPct val="100000"/>
              </a:lnSpc>
              <a:spcBef>
                <a:spcPts val="0"/>
              </a:spcBef>
              <a:spcAft>
                <a:spcPts val="0"/>
              </a:spcAft>
              <a:buSzPts val="2500"/>
              <a:buFont typeface="Archivo"/>
              <a:buNone/>
              <a:defRPr sz="2500">
                <a:latin typeface="Archivo"/>
                <a:ea typeface="Archivo"/>
                <a:cs typeface="Archivo"/>
                <a:sym typeface="Archivo"/>
              </a:defRPr>
            </a:lvl6pPr>
            <a:lvl7pPr lvl="6" rtl="0" algn="ctr">
              <a:lnSpc>
                <a:spcPct val="100000"/>
              </a:lnSpc>
              <a:spcBef>
                <a:spcPts val="0"/>
              </a:spcBef>
              <a:spcAft>
                <a:spcPts val="0"/>
              </a:spcAft>
              <a:buSzPts val="2500"/>
              <a:buFont typeface="Archivo"/>
              <a:buNone/>
              <a:defRPr sz="2500">
                <a:latin typeface="Archivo"/>
                <a:ea typeface="Archivo"/>
                <a:cs typeface="Archivo"/>
                <a:sym typeface="Archivo"/>
              </a:defRPr>
            </a:lvl7pPr>
            <a:lvl8pPr lvl="7" rtl="0" algn="ctr">
              <a:lnSpc>
                <a:spcPct val="100000"/>
              </a:lnSpc>
              <a:spcBef>
                <a:spcPts val="0"/>
              </a:spcBef>
              <a:spcAft>
                <a:spcPts val="0"/>
              </a:spcAft>
              <a:buSzPts val="2500"/>
              <a:buFont typeface="Archivo"/>
              <a:buNone/>
              <a:defRPr sz="2500">
                <a:latin typeface="Archivo"/>
                <a:ea typeface="Archivo"/>
                <a:cs typeface="Archivo"/>
                <a:sym typeface="Archivo"/>
              </a:defRPr>
            </a:lvl8pPr>
            <a:lvl9pPr lvl="8" rtl="0" algn="ctr">
              <a:lnSpc>
                <a:spcPct val="100000"/>
              </a:lnSpc>
              <a:spcBef>
                <a:spcPts val="0"/>
              </a:spcBef>
              <a:spcAft>
                <a:spcPts val="0"/>
              </a:spcAft>
              <a:buSzPts val="2500"/>
              <a:buFont typeface="Archivo"/>
              <a:buNone/>
              <a:defRPr sz="2500">
                <a:latin typeface="Archivo"/>
                <a:ea typeface="Archivo"/>
                <a:cs typeface="Archivo"/>
                <a:sym typeface="Archivo"/>
              </a:defRPr>
            </a:lvl9pPr>
          </a:lstStyle>
          <a:p/>
        </p:txBody>
      </p:sp>
      <p:sp>
        <p:nvSpPr>
          <p:cNvPr id="153" name="Google Shape;153;p24"/>
          <p:cNvSpPr txBox="1"/>
          <p:nvPr>
            <p:ph idx="3" type="subTitle"/>
          </p:nvPr>
        </p:nvSpPr>
        <p:spPr>
          <a:xfrm>
            <a:off x="720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54" name="Google Shape;154;p24"/>
          <p:cNvSpPr txBox="1"/>
          <p:nvPr>
            <p:ph idx="4" type="subTitle"/>
          </p:nvPr>
        </p:nvSpPr>
        <p:spPr>
          <a:xfrm>
            <a:off x="4572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155" name="Google Shape;155;p24"/>
          <p:cNvGrpSpPr/>
          <p:nvPr/>
        </p:nvGrpSpPr>
        <p:grpSpPr>
          <a:xfrm rot="5400000">
            <a:off x="6967275" y="-719925"/>
            <a:ext cx="1456800" cy="2896630"/>
            <a:chOff x="7680800" y="2246875"/>
            <a:chExt cx="1456800" cy="2896630"/>
          </a:xfrm>
        </p:grpSpPr>
        <p:sp>
          <p:nvSpPr>
            <p:cNvPr id="156" name="Google Shape;156;p24"/>
            <p:cNvSpPr/>
            <p:nvPr/>
          </p:nvSpPr>
          <p:spPr>
            <a:xfrm>
              <a:off x="7680800"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p:nvPr/>
          </p:nvSpPr>
          <p:spPr>
            <a:xfrm>
              <a:off x="7680800" y="224687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1_1">
    <p:spTree>
      <p:nvGrpSpPr>
        <p:cNvPr id="158" name="Shape 158"/>
        <p:cNvGrpSpPr/>
        <p:nvPr/>
      </p:nvGrpSpPr>
      <p:grpSpPr>
        <a:xfrm>
          <a:off x="0" y="0"/>
          <a:ext cx="0" cy="0"/>
          <a:chOff x="0" y="0"/>
          <a:chExt cx="0" cy="0"/>
        </a:xfrm>
      </p:grpSpPr>
      <p:sp>
        <p:nvSpPr>
          <p:cNvPr id="159" name="Google Shape;159;p25"/>
          <p:cNvSpPr txBox="1"/>
          <p:nvPr>
            <p:ph type="title"/>
          </p:nvPr>
        </p:nvSpPr>
        <p:spPr>
          <a:xfrm>
            <a:off x="3888643" y="539992"/>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0" name="Google Shape;160;p25"/>
          <p:cNvSpPr txBox="1"/>
          <p:nvPr>
            <p:ph idx="1" type="subTitle"/>
          </p:nvPr>
        </p:nvSpPr>
        <p:spPr>
          <a:xfrm>
            <a:off x="3888550" y="939157"/>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25"/>
          <p:cNvSpPr txBox="1"/>
          <p:nvPr>
            <p:ph idx="2" type="title"/>
          </p:nvPr>
        </p:nvSpPr>
        <p:spPr>
          <a:xfrm>
            <a:off x="3888643" y="1958688"/>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2" name="Google Shape;162;p25"/>
          <p:cNvSpPr txBox="1"/>
          <p:nvPr>
            <p:ph idx="3" type="subTitle"/>
          </p:nvPr>
        </p:nvSpPr>
        <p:spPr>
          <a:xfrm>
            <a:off x="3888650" y="2357697"/>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25"/>
          <p:cNvSpPr txBox="1"/>
          <p:nvPr>
            <p:ph idx="4" type="title"/>
          </p:nvPr>
        </p:nvSpPr>
        <p:spPr>
          <a:xfrm>
            <a:off x="3888475" y="3377400"/>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 name="Google Shape;164;p25"/>
          <p:cNvSpPr txBox="1"/>
          <p:nvPr>
            <p:ph idx="5" type="subTitle"/>
          </p:nvPr>
        </p:nvSpPr>
        <p:spPr>
          <a:xfrm>
            <a:off x="3888625" y="3776400"/>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5"/>
          <p:cNvSpPr txBox="1"/>
          <p:nvPr>
            <p:ph idx="6" type="title"/>
          </p:nvPr>
        </p:nvSpPr>
        <p:spPr>
          <a:xfrm>
            <a:off x="720000" y="445025"/>
            <a:ext cx="2632800" cy="99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1_1_1">
    <p:spTree>
      <p:nvGrpSpPr>
        <p:cNvPr id="166" name="Shape 166"/>
        <p:cNvGrpSpPr/>
        <p:nvPr/>
      </p:nvGrpSpPr>
      <p:grpSpPr>
        <a:xfrm>
          <a:off x="0" y="0"/>
          <a:ext cx="0" cy="0"/>
          <a:chOff x="0" y="0"/>
          <a:chExt cx="0" cy="0"/>
        </a:xfrm>
      </p:grpSpPr>
      <p:sp>
        <p:nvSpPr>
          <p:cNvPr id="167" name="Google Shape;167;p26"/>
          <p:cNvSpPr txBox="1"/>
          <p:nvPr>
            <p:ph type="title"/>
          </p:nvPr>
        </p:nvSpPr>
        <p:spPr>
          <a:xfrm>
            <a:off x="1909350"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8" name="Google Shape;168;p26"/>
          <p:cNvSpPr txBox="1"/>
          <p:nvPr>
            <p:ph idx="1" type="subTitle"/>
          </p:nvPr>
        </p:nvSpPr>
        <p:spPr>
          <a:xfrm>
            <a:off x="1909375" y="2902028"/>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9" name="Google Shape;169;p26"/>
          <p:cNvSpPr txBox="1"/>
          <p:nvPr>
            <p:ph idx="2" type="title"/>
          </p:nvPr>
        </p:nvSpPr>
        <p:spPr>
          <a:xfrm>
            <a:off x="4178823"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0" name="Google Shape;170;p26"/>
          <p:cNvSpPr txBox="1"/>
          <p:nvPr>
            <p:ph idx="3" type="subTitle"/>
          </p:nvPr>
        </p:nvSpPr>
        <p:spPr>
          <a:xfrm>
            <a:off x="4178827" y="2902028"/>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1" name="Google Shape;171;p26"/>
          <p:cNvSpPr txBox="1"/>
          <p:nvPr>
            <p:ph idx="4" type="title"/>
          </p:nvPr>
        </p:nvSpPr>
        <p:spPr>
          <a:xfrm>
            <a:off x="6448296"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 name="Google Shape;172;p26"/>
          <p:cNvSpPr txBox="1"/>
          <p:nvPr>
            <p:ph idx="5" type="subTitle"/>
          </p:nvPr>
        </p:nvSpPr>
        <p:spPr>
          <a:xfrm>
            <a:off x="6448300" y="2902040"/>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26"/>
          <p:cNvSpPr txBox="1"/>
          <p:nvPr>
            <p:ph idx="6"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 name="Google Shape;174;p26"/>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1_1_1_2">
    <p:spTree>
      <p:nvGrpSpPr>
        <p:cNvPr id="175" name="Shape 175"/>
        <p:cNvGrpSpPr/>
        <p:nvPr/>
      </p:nvGrpSpPr>
      <p:grpSpPr>
        <a:xfrm>
          <a:off x="0" y="0"/>
          <a:ext cx="0" cy="0"/>
          <a:chOff x="0" y="0"/>
          <a:chExt cx="0" cy="0"/>
        </a:xfrm>
      </p:grpSpPr>
      <p:sp>
        <p:nvSpPr>
          <p:cNvPr id="176" name="Google Shape;176;p27"/>
          <p:cNvSpPr txBox="1"/>
          <p:nvPr>
            <p:ph type="title"/>
          </p:nvPr>
        </p:nvSpPr>
        <p:spPr>
          <a:xfrm>
            <a:off x="720000" y="416432"/>
            <a:ext cx="7704000" cy="541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7"/>
          <p:cNvSpPr txBox="1"/>
          <p:nvPr>
            <p:ph idx="2" type="title"/>
          </p:nvPr>
        </p:nvSpPr>
        <p:spPr>
          <a:xfrm>
            <a:off x="1515175" y="2555991"/>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8" name="Google Shape;178;p27"/>
          <p:cNvSpPr txBox="1"/>
          <p:nvPr>
            <p:ph idx="1" type="subTitle"/>
          </p:nvPr>
        </p:nvSpPr>
        <p:spPr>
          <a:xfrm>
            <a:off x="1257450" y="2858207"/>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27"/>
          <p:cNvSpPr txBox="1"/>
          <p:nvPr>
            <p:ph idx="3" type="title"/>
          </p:nvPr>
        </p:nvSpPr>
        <p:spPr>
          <a:xfrm>
            <a:off x="3787355" y="2155227"/>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0" name="Google Shape;180;p27"/>
          <p:cNvSpPr txBox="1"/>
          <p:nvPr>
            <p:ph idx="4" type="subTitle"/>
          </p:nvPr>
        </p:nvSpPr>
        <p:spPr>
          <a:xfrm>
            <a:off x="3529640" y="2457446"/>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7"/>
          <p:cNvSpPr txBox="1"/>
          <p:nvPr>
            <p:ph idx="5" type="title"/>
          </p:nvPr>
        </p:nvSpPr>
        <p:spPr>
          <a:xfrm>
            <a:off x="6059550" y="1755031"/>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2" name="Google Shape;182;p27"/>
          <p:cNvSpPr txBox="1"/>
          <p:nvPr>
            <p:ph idx="6" type="subTitle"/>
          </p:nvPr>
        </p:nvSpPr>
        <p:spPr>
          <a:xfrm>
            <a:off x="5801846" y="2057246"/>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27"/>
          <p:cNvSpPr txBox="1"/>
          <p:nvPr>
            <p:ph hasCustomPrompt="1" idx="7" type="title"/>
          </p:nvPr>
        </p:nvSpPr>
        <p:spPr>
          <a:xfrm>
            <a:off x="1381500" y="3551400"/>
            <a:ext cx="1836600" cy="15921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4" name="Google Shape;184;p27"/>
          <p:cNvSpPr txBox="1"/>
          <p:nvPr>
            <p:ph hasCustomPrompt="1" idx="8" type="title"/>
          </p:nvPr>
        </p:nvSpPr>
        <p:spPr>
          <a:xfrm>
            <a:off x="3653700" y="3146230"/>
            <a:ext cx="1836600" cy="19971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5" name="Google Shape;185;p27"/>
          <p:cNvSpPr txBox="1"/>
          <p:nvPr>
            <p:ph hasCustomPrompt="1" idx="9" type="title"/>
          </p:nvPr>
        </p:nvSpPr>
        <p:spPr>
          <a:xfrm>
            <a:off x="5925900" y="2745325"/>
            <a:ext cx="1836600" cy="23979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6" name="Google Shape;186;p27"/>
          <p:cNvSpPr/>
          <p:nvPr/>
        </p:nvSpPr>
        <p:spPr>
          <a:xfrm>
            <a:off x="0" y="3539700"/>
            <a:ext cx="13815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rot="5400000">
            <a:off x="7734273"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
    <p:spTree>
      <p:nvGrpSpPr>
        <p:cNvPr id="188" name="Shape 188"/>
        <p:cNvGrpSpPr/>
        <p:nvPr/>
      </p:nvGrpSpPr>
      <p:grpSpPr>
        <a:xfrm>
          <a:off x="0" y="0"/>
          <a:ext cx="0" cy="0"/>
          <a:chOff x="0" y="0"/>
          <a:chExt cx="0" cy="0"/>
        </a:xfrm>
      </p:grpSpPr>
      <p:sp>
        <p:nvSpPr>
          <p:cNvPr id="189" name="Google Shape;189;p28"/>
          <p:cNvSpPr txBox="1"/>
          <p:nvPr>
            <p:ph type="title"/>
          </p:nvPr>
        </p:nvSpPr>
        <p:spPr>
          <a:xfrm>
            <a:off x="720000" y="1738988"/>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28"/>
          <p:cNvSpPr txBox="1"/>
          <p:nvPr>
            <p:ph idx="1" type="subTitle"/>
          </p:nvPr>
        </p:nvSpPr>
        <p:spPr>
          <a:xfrm>
            <a:off x="719988" y="2145834"/>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8"/>
          <p:cNvSpPr txBox="1"/>
          <p:nvPr>
            <p:ph idx="2" type="title"/>
          </p:nvPr>
        </p:nvSpPr>
        <p:spPr>
          <a:xfrm>
            <a:off x="6413406" y="1738988"/>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28"/>
          <p:cNvSpPr txBox="1"/>
          <p:nvPr>
            <p:ph idx="3" type="subTitle"/>
          </p:nvPr>
        </p:nvSpPr>
        <p:spPr>
          <a:xfrm>
            <a:off x="6413400" y="2145834"/>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8"/>
          <p:cNvSpPr txBox="1"/>
          <p:nvPr>
            <p:ph idx="4" type="title"/>
          </p:nvPr>
        </p:nvSpPr>
        <p:spPr>
          <a:xfrm>
            <a:off x="720000" y="3629375"/>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4" name="Google Shape;194;p28"/>
          <p:cNvSpPr txBox="1"/>
          <p:nvPr>
            <p:ph idx="5" type="subTitle"/>
          </p:nvPr>
        </p:nvSpPr>
        <p:spPr>
          <a:xfrm>
            <a:off x="719988" y="4036197"/>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 name="Google Shape;195;p28"/>
          <p:cNvSpPr txBox="1"/>
          <p:nvPr>
            <p:ph idx="6" type="title"/>
          </p:nvPr>
        </p:nvSpPr>
        <p:spPr>
          <a:xfrm>
            <a:off x="6413406" y="3629375"/>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6" name="Google Shape;196;p28"/>
          <p:cNvSpPr txBox="1"/>
          <p:nvPr>
            <p:ph idx="7" type="subTitle"/>
          </p:nvPr>
        </p:nvSpPr>
        <p:spPr>
          <a:xfrm>
            <a:off x="6413400" y="4036197"/>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28"/>
          <p:cNvSpPr txBox="1"/>
          <p:nvPr>
            <p:ph idx="8" type="title"/>
          </p:nvPr>
        </p:nvSpPr>
        <p:spPr>
          <a:xfrm>
            <a:off x="720000" y="423300"/>
            <a:ext cx="77040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_1_1_1">
    <p:spTree>
      <p:nvGrpSpPr>
        <p:cNvPr id="198" name="Shape 198"/>
        <p:cNvGrpSpPr/>
        <p:nvPr/>
      </p:nvGrpSpPr>
      <p:grpSpPr>
        <a:xfrm>
          <a:off x="0" y="0"/>
          <a:ext cx="0" cy="0"/>
          <a:chOff x="0" y="0"/>
          <a:chExt cx="0" cy="0"/>
        </a:xfrm>
      </p:grpSpPr>
      <p:sp>
        <p:nvSpPr>
          <p:cNvPr id="199" name="Google Shape;199;p29"/>
          <p:cNvSpPr txBox="1"/>
          <p:nvPr>
            <p:ph type="title"/>
          </p:nvPr>
        </p:nvSpPr>
        <p:spPr>
          <a:xfrm>
            <a:off x="840225"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0" name="Google Shape;200;p29"/>
          <p:cNvSpPr txBox="1"/>
          <p:nvPr>
            <p:ph idx="1" type="subTitle"/>
          </p:nvPr>
        </p:nvSpPr>
        <p:spPr>
          <a:xfrm>
            <a:off x="840225"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9"/>
          <p:cNvSpPr txBox="1"/>
          <p:nvPr>
            <p:ph idx="2" type="title"/>
          </p:nvPr>
        </p:nvSpPr>
        <p:spPr>
          <a:xfrm>
            <a:off x="3539574"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2" name="Google Shape;202;p29"/>
          <p:cNvSpPr txBox="1"/>
          <p:nvPr>
            <p:ph idx="3" type="subTitle"/>
          </p:nvPr>
        </p:nvSpPr>
        <p:spPr>
          <a:xfrm>
            <a:off x="3539574"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29"/>
          <p:cNvSpPr txBox="1"/>
          <p:nvPr>
            <p:ph idx="4" type="title"/>
          </p:nvPr>
        </p:nvSpPr>
        <p:spPr>
          <a:xfrm>
            <a:off x="840225"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 name="Google Shape;204;p29"/>
          <p:cNvSpPr txBox="1"/>
          <p:nvPr>
            <p:ph idx="5" type="subTitle"/>
          </p:nvPr>
        </p:nvSpPr>
        <p:spPr>
          <a:xfrm>
            <a:off x="840225"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9"/>
          <p:cNvSpPr txBox="1"/>
          <p:nvPr>
            <p:ph idx="6" type="title"/>
          </p:nvPr>
        </p:nvSpPr>
        <p:spPr>
          <a:xfrm>
            <a:off x="3539574"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6" name="Google Shape;206;p29"/>
          <p:cNvSpPr txBox="1"/>
          <p:nvPr>
            <p:ph idx="7" type="subTitle"/>
          </p:nvPr>
        </p:nvSpPr>
        <p:spPr>
          <a:xfrm>
            <a:off x="3539574"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9"/>
          <p:cNvSpPr txBox="1"/>
          <p:nvPr>
            <p:ph idx="8" type="title"/>
          </p:nvPr>
        </p:nvSpPr>
        <p:spPr>
          <a:xfrm>
            <a:off x="6238849"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8" name="Google Shape;208;p29"/>
          <p:cNvSpPr txBox="1"/>
          <p:nvPr>
            <p:ph idx="9" type="subTitle"/>
          </p:nvPr>
        </p:nvSpPr>
        <p:spPr>
          <a:xfrm>
            <a:off x="6238849"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9"/>
          <p:cNvSpPr txBox="1"/>
          <p:nvPr>
            <p:ph idx="13" type="title"/>
          </p:nvPr>
        </p:nvSpPr>
        <p:spPr>
          <a:xfrm>
            <a:off x="6238849"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0" name="Google Shape;210;p29"/>
          <p:cNvSpPr txBox="1"/>
          <p:nvPr>
            <p:ph idx="14" type="subTitle"/>
          </p:nvPr>
        </p:nvSpPr>
        <p:spPr>
          <a:xfrm>
            <a:off x="6238849"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9"/>
          <p:cNvSpPr txBox="1"/>
          <p:nvPr>
            <p:ph idx="15" type="title"/>
          </p:nvPr>
        </p:nvSpPr>
        <p:spPr>
          <a:xfrm>
            <a:off x="694775" y="419414"/>
            <a:ext cx="7704000" cy="597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29"/>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_1_1_1">
    <p:spTree>
      <p:nvGrpSpPr>
        <p:cNvPr id="213" name="Shape 213"/>
        <p:cNvGrpSpPr/>
        <p:nvPr/>
      </p:nvGrpSpPr>
      <p:grpSpPr>
        <a:xfrm>
          <a:off x="0" y="0"/>
          <a:ext cx="0" cy="0"/>
          <a:chOff x="0" y="0"/>
          <a:chExt cx="0" cy="0"/>
        </a:xfrm>
      </p:grpSpPr>
      <p:sp>
        <p:nvSpPr>
          <p:cNvPr id="214" name="Google Shape;214;p30"/>
          <p:cNvSpPr txBox="1"/>
          <p:nvPr>
            <p:ph hasCustomPrompt="1" type="title"/>
          </p:nvPr>
        </p:nvSpPr>
        <p:spPr>
          <a:xfrm>
            <a:off x="2498350" y="750350"/>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5" name="Google Shape;215;p30"/>
          <p:cNvSpPr txBox="1"/>
          <p:nvPr>
            <p:ph idx="1" type="subTitle"/>
          </p:nvPr>
        </p:nvSpPr>
        <p:spPr>
          <a:xfrm>
            <a:off x="2498350" y="1462851"/>
            <a:ext cx="4147200" cy="33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6" name="Google Shape;216;p30"/>
          <p:cNvSpPr txBox="1"/>
          <p:nvPr>
            <p:ph hasCustomPrompt="1" idx="2" type="title"/>
          </p:nvPr>
        </p:nvSpPr>
        <p:spPr>
          <a:xfrm>
            <a:off x="2498350" y="2054088"/>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7" name="Google Shape;217;p30"/>
          <p:cNvSpPr txBox="1"/>
          <p:nvPr>
            <p:ph idx="3" type="subTitle"/>
          </p:nvPr>
        </p:nvSpPr>
        <p:spPr>
          <a:xfrm>
            <a:off x="2498350" y="2766612"/>
            <a:ext cx="4147200" cy="33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 name="Google Shape;218;p30"/>
          <p:cNvSpPr txBox="1"/>
          <p:nvPr>
            <p:ph hasCustomPrompt="1" idx="4" type="title"/>
          </p:nvPr>
        </p:nvSpPr>
        <p:spPr>
          <a:xfrm>
            <a:off x="2498350" y="3357875"/>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9" name="Google Shape;219;p30"/>
          <p:cNvSpPr txBox="1"/>
          <p:nvPr>
            <p:ph idx="5" type="subTitle"/>
          </p:nvPr>
        </p:nvSpPr>
        <p:spPr>
          <a:xfrm>
            <a:off x="2498350" y="4070350"/>
            <a:ext cx="4147200" cy="32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20" name="Google Shape;220;p30"/>
          <p:cNvGrpSpPr/>
          <p:nvPr/>
        </p:nvGrpSpPr>
        <p:grpSpPr>
          <a:xfrm>
            <a:off x="7680800" y="2246875"/>
            <a:ext cx="1456800" cy="2896630"/>
            <a:chOff x="7680800" y="2246875"/>
            <a:chExt cx="1456800" cy="2896630"/>
          </a:xfrm>
        </p:grpSpPr>
        <p:sp>
          <p:nvSpPr>
            <p:cNvPr id="221" name="Google Shape;221;p30"/>
            <p:cNvSpPr/>
            <p:nvPr/>
          </p:nvSpPr>
          <p:spPr>
            <a:xfrm>
              <a:off x="7680800"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p:nvPr/>
          </p:nvSpPr>
          <p:spPr>
            <a:xfrm>
              <a:off x="7680800" y="224687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30"/>
          <p:cNvGrpSpPr/>
          <p:nvPr/>
        </p:nvGrpSpPr>
        <p:grpSpPr>
          <a:xfrm>
            <a:off x="0" y="238"/>
            <a:ext cx="1575300" cy="3265120"/>
            <a:chOff x="0" y="238"/>
            <a:chExt cx="1575300" cy="3265120"/>
          </a:xfrm>
        </p:grpSpPr>
        <p:sp>
          <p:nvSpPr>
            <p:cNvPr id="224" name="Google Shape;224;p30"/>
            <p:cNvSpPr/>
            <p:nvPr/>
          </p:nvSpPr>
          <p:spPr>
            <a:xfrm>
              <a:off x="70" y="1297357"/>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flipH="1">
              <a:off x="0" y="238"/>
              <a:ext cx="1575300" cy="1575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solidFill>
                  <a:schemeClr val="lt1"/>
                </a:solidFill>
                <a:latin typeface="Archivo ExtraBold"/>
                <a:ea typeface="Archivo ExtraBold"/>
                <a:cs typeface="Archivo ExtraBold"/>
                <a:sym typeface="Archivo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4"/>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AutoNum type="arabicPeriod"/>
              <a:defRPr sz="1150"/>
            </a:lvl1pPr>
            <a:lvl2pPr indent="-304800" lvl="1" marL="914400" rtl="0">
              <a:lnSpc>
                <a:spcPct val="115000"/>
              </a:lnSpc>
              <a:spcBef>
                <a:spcPts val="0"/>
              </a:spcBef>
              <a:spcAft>
                <a:spcPts val="0"/>
              </a:spcAft>
              <a:buClr>
                <a:srgbClr val="434343"/>
              </a:buClr>
              <a:buSzPts val="1200"/>
              <a:buFont typeface="Roboto Condensed Light"/>
              <a:buAutoNum type="alphaLcPeriod"/>
              <a:defRPr/>
            </a:lvl2pPr>
            <a:lvl3pPr indent="-304800" lvl="2" marL="1371600" rtl="0">
              <a:lnSpc>
                <a:spcPct val="115000"/>
              </a:lnSpc>
              <a:spcBef>
                <a:spcPts val="0"/>
              </a:spcBef>
              <a:spcAft>
                <a:spcPts val="0"/>
              </a:spcAft>
              <a:buClr>
                <a:srgbClr val="434343"/>
              </a:buClr>
              <a:buSzPts val="1200"/>
              <a:buFont typeface="Roboto Condensed Light"/>
              <a:buAutoNum type="romanLcPeriod"/>
              <a:defRPr/>
            </a:lvl3pPr>
            <a:lvl4pPr indent="-304800" lvl="3" marL="1828800" rtl="0">
              <a:lnSpc>
                <a:spcPct val="115000"/>
              </a:lnSpc>
              <a:spcBef>
                <a:spcPts val="0"/>
              </a:spcBef>
              <a:spcAft>
                <a:spcPts val="0"/>
              </a:spcAft>
              <a:buClr>
                <a:srgbClr val="434343"/>
              </a:buClr>
              <a:buSzPts val="1200"/>
              <a:buFont typeface="Roboto Condensed Light"/>
              <a:buAutoNum type="arabicPeriod"/>
              <a:defRPr/>
            </a:lvl4pPr>
            <a:lvl5pPr indent="-304800" lvl="4" marL="2286000" rtl="0">
              <a:lnSpc>
                <a:spcPct val="115000"/>
              </a:lnSpc>
              <a:spcBef>
                <a:spcPts val="0"/>
              </a:spcBef>
              <a:spcAft>
                <a:spcPts val="0"/>
              </a:spcAft>
              <a:buClr>
                <a:srgbClr val="434343"/>
              </a:buClr>
              <a:buSzPts val="1200"/>
              <a:buFont typeface="Roboto Condensed Light"/>
              <a:buAutoNum type="alphaLcPeriod"/>
              <a:defRPr/>
            </a:lvl5pPr>
            <a:lvl6pPr indent="-304800" lvl="5" marL="2743200" rtl="0">
              <a:lnSpc>
                <a:spcPct val="115000"/>
              </a:lnSpc>
              <a:spcBef>
                <a:spcPts val="0"/>
              </a:spcBef>
              <a:spcAft>
                <a:spcPts val="0"/>
              </a:spcAft>
              <a:buClr>
                <a:srgbClr val="434343"/>
              </a:buClr>
              <a:buSzPts val="1200"/>
              <a:buFont typeface="Roboto Condensed Light"/>
              <a:buAutoNum type="romanLcPeriod"/>
              <a:defRPr/>
            </a:lvl6pPr>
            <a:lvl7pPr indent="-304800" lvl="6" marL="3200400" rtl="0">
              <a:lnSpc>
                <a:spcPct val="115000"/>
              </a:lnSpc>
              <a:spcBef>
                <a:spcPts val="0"/>
              </a:spcBef>
              <a:spcAft>
                <a:spcPts val="0"/>
              </a:spcAft>
              <a:buClr>
                <a:srgbClr val="434343"/>
              </a:buClr>
              <a:buSzPts val="1200"/>
              <a:buFont typeface="Roboto Condensed Light"/>
              <a:buAutoNum type="arabicPeriod"/>
              <a:defRPr/>
            </a:lvl7pPr>
            <a:lvl8pPr indent="-304800" lvl="7" marL="3657600" rtl="0">
              <a:lnSpc>
                <a:spcPct val="115000"/>
              </a:lnSpc>
              <a:spcBef>
                <a:spcPts val="0"/>
              </a:spcBef>
              <a:spcAft>
                <a:spcPts val="0"/>
              </a:spcAft>
              <a:buClr>
                <a:srgbClr val="434343"/>
              </a:buClr>
              <a:buSzPts val="1200"/>
              <a:buFont typeface="Roboto Condensed Light"/>
              <a:buAutoNum type="alphaLcPeriod"/>
              <a:defRPr/>
            </a:lvl8pPr>
            <a:lvl9pPr indent="-304800" lvl="8" marL="4114800" rtl="0">
              <a:lnSpc>
                <a:spcPct val="115000"/>
              </a:lnSpc>
              <a:spcBef>
                <a:spcPts val="0"/>
              </a:spcBef>
              <a:spcAft>
                <a:spcPts val="0"/>
              </a:spcAft>
              <a:buClr>
                <a:srgbClr val="434343"/>
              </a:buClr>
              <a:buSzPts val="1200"/>
              <a:buFont typeface="Roboto Condensed Light"/>
              <a:buAutoNum type="romanLcPeriod"/>
              <a:defRPr/>
            </a:lvl9pPr>
          </a:lstStyle>
          <a:p/>
        </p:txBody>
      </p:sp>
      <p:sp>
        <p:nvSpPr>
          <p:cNvPr id="26" name="Google Shape;26;p4"/>
          <p:cNvSpPr/>
          <p:nvPr/>
        </p:nvSpPr>
        <p:spPr>
          <a:xfrm>
            <a:off x="634951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1_1_1_1">
    <p:bg>
      <p:bgPr>
        <a:solidFill>
          <a:schemeClr val="accent2"/>
        </a:solidFill>
      </p:bgPr>
    </p:bg>
    <p:spTree>
      <p:nvGrpSpPr>
        <p:cNvPr id="226" name="Shape 226"/>
        <p:cNvGrpSpPr/>
        <p:nvPr/>
      </p:nvGrpSpPr>
      <p:grpSpPr>
        <a:xfrm>
          <a:off x="0" y="0"/>
          <a:ext cx="0" cy="0"/>
          <a:chOff x="0" y="0"/>
          <a:chExt cx="0" cy="0"/>
        </a:xfrm>
      </p:grpSpPr>
      <p:sp>
        <p:nvSpPr>
          <p:cNvPr id="227" name="Google Shape;227;p31"/>
          <p:cNvSpPr txBox="1"/>
          <p:nvPr>
            <p:ph type="ctrTitle"/>
          </p:nvPr>
        </p:nvSpPr>
        <p:spPr>
          <a:xfrm>
            <a:off x="5000975" y="491946"/>
            <a:ext cx="3423000" cy="8112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5200"/>
              <a:buNone/>
              <a:defRPr sz="6000">
                <a:solidFill>
                  <a:schemeClr val="dk1"/>
                </a:solidFill>
              </a:defRPr>
            </a:lvl1pPr>
            <a:lvl2pPr lvl="1" rtl="0">
              <a:spcBef>
                <a:spcPts val="0"/>
              </a:spcBef>
              <a:spcAft>
                <a:spcPts val="0"/>
              </a:spcAft>
              <a:buClr>
                <a:schemeClr val="dk1"/>
              </a:buClr>
              <a:buSzPts val="5200"/>
              <a:buNone/>
              <a:defRPr sz="5200">
                <a:solidFill>
                  <a:schemeClr val="dk1"/>
                </a:solidFill>
              </a:defRPr>
            </a:lvl2pPr>
            <a:lvl3pPr lvl="2" rtl="0">
              <a:spcBef>
                <a:spcPts val="0"/>
              </a:spcBef>
              <a:spcAft>
                <a:spcPts val="0"/>
              </a:spcAft>
              <a:buClr>
                <a:schemeClr val="dk1"/>
              </a:buClr>
              <a:buSzPts val="5200"/>
              <a:buNone/>
              <a:defRPr sz="5200">
                <a:solidFill>
                  <a:schemeClr val="dk1"/>
                </a:solidFill>
              </a:defRPr>
            </a:lvl3pPr>
            <a:lvl4pPr lvl="3" rtl="0">
              <a:spcBef>
                <a:spcPts val="0"/>
              </a:spcBef>
              <a:spcAft>
                <a:spcPts val="0"/>
              </a:spcAft>
              <a:buClr>
                <a:schemeClr val="dk1"/>
              </a:buClr>
              <a:buSzPts val="5200"/>
              <a:buNone/>
              <a:defRPr sz="5200">
                <a:solidFill>
                  <a:schemeClr val="dk1"/>
                </a:solidFill>
              </a:defRPr>
            </a:lvl4pPr>
            <a:lvl5pPr lvl="4" rtl="0">
              <a:spcBef>
                <a:spcPts val="0"/>
              </a:spcBef>
              <a:spcAft>
                <a:spcPts val="0"/>
              </a:spcAft>
              <a:buClr>
                <a:schemeClr val="dk1"/>
              </a:buClr>
              <a:buSzPts val="5200"/>
              <a:buNone/>
              <a:defRPr sz="5200">
                <a:solidFill>
                  <a:schemeClr val="dk1"/>
                </a:solidFill>
              </a:defRPr>
            </a:lvl5pPr>
            <a:lvl6pPr lvl="5" rtl="0">
              <a:spcBef>
                <a:spcPts val="0"/>
              </a:spcBef>
              <a:spcAft>
                <a:spcPts val="0"/>
              </a:spcAft>
              <a:buClr>
                <a:schemeClr val="dk1"/>
              </a:buClr>
              <a:buSzPts val="5200"/>
              <a:buNone/>
              <a:defRPr sz="5200">
                <a:solidFill>
                  <a:schemeClr val="dk1"/>
                </a:solidFill>
              </a:defRPr>
            </a:lvl6pPr>
            <a:lvl7pPr lvl="6" rtl="0">
              <a:spcBef>
                <a:spcPts val="0"/>
              </a:spcBef>
              <a:spcAft>
                <a:spcPts val="0"/>
              </a:spcAft>
              <a:buClr>
                <a:schemeClr val="dk1"/>
              </a:buClr>
              <a:buSzPts val="5200"/>
              <a:buNone/>
              <a:defRPr sz="5200">
                <a:solidFill>
                  <a:schemeClr val="dk1"/>
                </a:solidFill>
              </a:defRPr>
            </a:lvl7pPr>
            <a:lvl8pPr lvl="7" rtl="0">
              <a:spcBef>
                <a:spcPts val="0"/>
              </a:spcBef>
              <a:spcAft>
                <a:spcPts val="0"/>
              </a:spcAft>
              <a:buClr>
                <a:schemeClr val="dk1"/>
              </a:buClr>
              <a:buSzPts val="5200"/>
              <a:buNone/>
              <a:defRPr sz="5200">
                <a:solidFill>
                  <a:schemeClr val="dk1"/>
                </a:solidFill>
              </a:defRPr>
            </a:lvl8pPr>
            <a:lvl9pPr lvl="8" rtl="0">
              <a:spcBef>
                <a:spcPts val="0"/>
              </a:spcBef>
              <a:spcAft>
                <a:spcPts val="0"/>
              </a:spcAft>
              <a:buClr>
                <a:schemeClr val="dk1"/>
              </a:buClr>
              <a:buSzPts val="5200"/>
              <a:buNone/>
              <a:defRPr sz="5200">
                <a:solidFill>
                  <a:schemeClr val="dk1"/>
                </a:solidFill>
              </a:defRPr>
            </a:lvl9pPr>
          </a:lstStyle>
          <a:p/>
        </p:txBody>
      </p:sp>
      <p:sp>
        <p:nvSpPr>
          <p:cNvPr id="228" name="Google Shape;228;p31"/>
          <p:cNvSpPr txBox="1"/>
          <p:nvPr>
            <p:ph idx="1" type="subTitle"/>
          </p:nvPr>
        </p:nvSpPr>
        <p:spPr>
          <a:xfrm>
            <a:off x="5001075" y="2060591"/>
            <a:ext cx="3423000" cy="1227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229" name="Google Shape;229;p31"/>
          <p:cNvSpPr txBox="1"/>
          <p:nvPr>
            <p:ph idx="2" type="subTitle"/>
          </p:nvPr>
        </p:nvSpPr>
        <p:spPr>
          <a:xfrm>
            <a:off x="5333400" y="4181650"/>
            <a:ext cx="3090600" cy="421800"/>
          </a:xfrm>
          <a:prstGeom prst="rect">
            <a:avLst/>
          </a:prstGeom>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400"/>
              <a:buNone/>
              <a:defRPr sz="1200">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230" name="Google Shape;230;p31"/>
          <p:cNvSpPr txBox="1"/>
          <p:nvPr/>
        </p:nvSpPr>
        <p:spPr>
          <a:xfrm>
            <a:off x="5517650" y="3260118"/>
            <a:ext cx="2906400" cy="923400"/>
          </a:xfrm>
          <a:prstGeom prst="rect">
            <a:avLst/>
          </a:prstGeom>
          <a:noFill/>
          <a:ln>
            <a:noFill/>
          </a:ln>
        </p:spPr>
        <p:txBody>
          <a:bodyPr anchorCtr="0" anchor="t" bIns="91425" lIns="91425" spcFirstLastPara="1" rIns="91425" wrap="square" tIns="91425">
            <a:spAutoFit/>
          </a:bodyPr>
          <a:lstStyle/>
          <a:p>
            <a:pPr indent="0" lvl="0" marL="0" rtl="0" algn="r">
              <a:spcBef>
                <a:spcPts val="300"/>
              </a:spcBef>
              <a:spcAft>
                <a:spcPts val="0"/>
              </a:spcAft>
              <a:buNone/>
            </a:pPr>
            <a:r>
              <a:rPr lang="en" sz="1200">
                <a:solidFill>
                  <a:schemeClr val="dk1"/>
                </a:solidFill>
                <a:latin typeface="Montserrat"/>
                <a:ea typeface="Montserrat"/>
                <a:cs typeface="Montserrat"/>
                <a:sym typeface="Montserrat"/>
              </a:rPr>
              <a:t>CREDITS: This presentation template was created by </a:t>
            </a:r>
            <a:r>
              <a:rPr b="1" lang="en" sz="1200">
                <a:solidFill>
                  <a:schemeClr val="dk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1"/>
                </a:solidFill>
                <a:latin typeface="Montserrat"/>
                <a:ea typeface="Montserrat"/>
                <a:cs typeface="Montserrat"/>
                <a:sym typeface="Montserrat"/>
              </a:rPr>
              <a:t>, including icons by </a:t>
            </a:r>
            <a:r>
              <a:rPr b="1" lang="en" sz="12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1"/>
                </a:solidFill>
                <a:latin typeface="Montserrat"/>
                <a:ea typeface="Montserrat"/>
                <a:cs typeface="Montserrat"/>
                <a:sym typeface="Montserrat"/>
              </a:rPr>
              <a:t> and infographics &amp; images by </a:t>
            </a:r>
            <a:r>
              <a:rPr b="1" lang="en" sz="12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200">
              <a:solidFill>
                <a:schemeClr val="dk1"/>
              </a:solidFill>
              <a:latin typeface="Montserrat"/>
              <a:ea typeface="Montserrat"/>
              <a:cs typeface="Montserrat"/>
              <a:sym typeface="Montserrat"/>
            </a:endParaRPr>
          </a:p>
        </p:txBody>
      </p:sp>
      <p:grpSp>
        <p:nvGrpSpPr>
          <p:cNvPr id="231" name="Google Shape;231;p31"/>
          <p:cNvGrpSpPr/>
          <p:nvPr/>
        </p:nvGrpSpPr>
        <p:grpSpPr>
          <a:xfrm>
            <a:off x="0" y="-118425"/>
            <a:ext cx="1603800" cy="4858400"/>
            <a:chOff x="0" y="-118425"/>
            <a:chExt cx="1603800" cy="4858400"/>
          </a:xfrm>
        </p:grpSpPr>
        <p:sp>
          <p:nvSpPr>
            <p:cNvPr id="232" name="Google Shape;232;p31"/>
            <p:cNvSpPr/>
            <p:nvPr/>
          </p:nvSpPr>
          <p:spPr>
            <a:xfrm flipH="1">
              <a:off x="118430" y="1178695"/>
              <a:ext cx="1456800" cy="1968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0" y="-118425"/>
              <a:ext cx="1575300" cy="157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rot="5400000">
              <a:off x="-150" y="3136025"/>
              <a:ext cx="1604100" cy="1603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_1_1_1_1">
    <p:spTree>
      <p:nvGrpSpPr>
        <p:cNvPr id="235" name="Shape 235"/>
        <p:cNvGrpSpPr/>
        <p:nvPr/>
      </p:nvGrpSpPr>
      <p:grpSpPr>
        <a:xfrm>
          <a:off x="0" y="0"/>
          <a:ext cx="0" cy="0"/>
          <a:chOff x="0" y="0"/>
          <a:chExt cx="0" cy="0"/>
        </a:xfrm>
      </p:grpSpPr>
      <p:grpSp>
        <p:nvGrpSpPr>
          <p:cNvPr id="236" name="Google Shape;236;p32"/>
          <p:cNvGrpSpPr/>
          <p:nvPr/>
        </p:nvGrpSpPr>
        <p:grpSpPr>
          <a:xfrm>
            <a:off x="7680629" y="403500"/>
            <a:ext cx="1456971" cy="4336501"/>
            <a:chOff x="7680629" y="403500"/>
            <a:chExt cx="1456971" cy="4336501"/>
          </a:xfrm>
        </p:grpSpPr>
        <p:sp>
          <p:nvSpPr>
            <p:cNvPr id="237" name="Google Shape;237;p32"/>
            <p:cNvSpPr/>
            <p:nvPr/>
          </p:nvSpPr>
          <p:spPr>
            <a:xfrm>
              <a:off x="7680800" y="184363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flipH="1">
              <a:off x="7680629" y="2772001"/>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7680800" y="4035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_1_1_1_1">
    <p:bg>
      <p:bgPr>
        <a:solidFill>
          <a:schemeClr val="accent2"/>
        </a:solidFill>
      </p:bgPr>
    </p:bg>
    <p:spTree>
      <p:nvGrpSpPr>
        <p:cNvPr id="240" name="Shape 240"/>
        <p:cNvGrpSpPr/>
        <p:nvPr/>
      </p:nvGrpSpPr>
      <p:grpSpPr>
        <a:xfrm>
          <a:off x="0" y="0"/>
          <a:ext cx="0" cy="0"/>
          <a:chOff x="0" y="0"/>
          <a:chExt cx="0" cy="0"/>
        </a:xfrm>
      </p:grpSpPr>
      <p:grpSp>
        <p:nvGrpSpPr>
          <p:cNvPr id="241" name="Google Shape;241;p33"/>
          <p:cNvGrpSpPr/>
          <p:nvPr/>
        </p:nvGrpSpPr>
        <p:grpSpPr>
          <a:xfrm>
            <a:off x="6029297" y="3658306"/>
            <a:ext cx="3212803" cy="1488000"/>
            <a:chOff x="6029297" y="3658306"/>
            <a:chExt cx="3212803" cy="1488000"/>
          </a:xfrm>
        </p:grpSpPr>
        <p:sp>
          <p:nvSpPr>
            <p:cNvPr id="242" name="Google Shape;242;p33"/>
            <p:cNvSpPr/>
            <p:nvPr/>
          </p:nvSpPr>
          <p:spPr>
            <a:xfrm flipH="1" rot="5400000">
              <a:off x="6290297" y="3398364"/>
              <a:ext cx="1486800" cy="2008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p:nvPr/>
          </p:nvSpPr>
          <p:spPr>
            <a:xfrm rot="5400000">
              <a:off x="7754100" y="3658306"/>
              <a:ext cx="1488000" cy="148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33"/>
          <p:cNvGrpSpPr/>
          <p:nvPr/>
        </p:nvGrpSpPr>
        <p:grpSpPr>
          <a:xfrm>
            <a:off x="-8389" y="-6"/>
            <a:ext cx="1456800" cy="2896630"/>
            <a:chOff x="-8389" y="-6"/>
            <a:chExt cx="1456800" cy="2896630"/>
          </a:xfrm>
        </p:grpSpPr>
        <p:sp>
          <p:nvSpPr>
            <p:cNvPr id="245" name="Google Shape;245;p33"/>
            <p:cNvSpPr/>
            <p:nvPr/>
          </p:nvSpPr>
          <p:spPr>
            <a:xfrm>
              <a:off x="-8389" y="1440124"/>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
            <p:cNvSpPr/>
            <p:nvPr/>
          </p:nvSpPr>
          <p:spPr>
            <a:xfrm>
              <a:off x="-8389" y="-6"/>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47" name="Shape 247"/>
        <p:cNvGrpSpPr/>
        <p:nvPr/>
      </p:nvGrpSpPr>
      <p:grpSpPr>
        <a:xfrm>
          <a:off x="0" y="0"/>
          <a:ext cx="0" cy="0"/>
          <a:chOff x="0" y="0"/>
          <a:chExt cx="0" cy="0"/>
        </a:xfrm>
      </p:grpSpPr>
      <p:sp>
        <p:nvSpPr>
          <p:cNvPr id="248" name="Google Shape;248;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9" name="Google Shape;249;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0" name="Google Shape;25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5">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4" name="Google Shape;254;p3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255" name="Shape 255"/>
        <p:cNvGrpSpPr/>
        <p:nvPr/>
      </p:nvGrpSpPr>
      <p:grpSpPr>
        <a:xfrm>
          <a:off x="0" y="0"/>
          <a:ext cx="0" cy="0"/>
          <a:chOff x="0" y="0"/>
          <a:chExt cx="0" cy="0"/>
        </a:xfrm>
      </p:grpSpPr>
      <p:grpSp>
        <p:nvGrpSpPr>
          <p:cNvPr id="256" name="Google Shape;256;p36"/>
          <p:cNvGrpSpPr/>
          <p:nvPr/>
        </p:nvGrpSpPr>
        <p:grpSpPr>
          <a:xfrm>
            <a:off x="6098378" y="5"/>
            <a:ext cx="3045625" cy="2030570"/>
            <a:chOff x="6098378" y="5"/>
            <a:chExt cx="3045625" cy="2030570"/>
          </a:xfrm>
        </p:grpSpPr>
        <p:sp>
          <p:nvSpPr>
            <p:cNvPr id="257" name="Google Shape;257;p3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36"/>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63" name="Google Shape;263;p3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6" name="Google Shape;266;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67" name="Google Shape;26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6">
    <p:spTree>
      <p:nvGrpSpPr>
        <p:cNvPr id="268" name="Shape 268"/>
        <p:cNvGrpSpPr/>
        <p:nvPr/>
      </p:nvGrpSpPr>
      <p:grpSpPr>
        <a:xfrm>
          <a:off x="0" y="0"/>
          <a:ext cx="0" cy="0"/>
          <a:chOff x="0" y="0"/>
          <a:chExt cx="0" cy="0"/>
        </a:xfrm>
      </p:grpSpPr>
      <p:grpSp>
        <p:nvGrpSpPr>
          <p:cNvPr id="269" name="Google Shape;269;p38"/>
          <p:cNvGrpSpPr/>
          <p:nvPr/>
        </p:nvGrpSpPr>
        <p:grpSpPr>
          <a:xfrm>
            <a:off x="0" y="3903669"/>
            <a:ext cx="9144000" cy="1239925"/>
            <a:chOff x="0" y="3903669"/>
            <a:chExt cx="9144000" cy="1239925"/>
          </a:xfrm>
        </p:grpSpPr>
        <p:sp>
          <p:nvSpPr>
            <p:cNvPr id="270" name="Google Shape;270;p38"/>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8"/>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8"/>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8"/>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6" name="Google Shape;276;p3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7" name="Google Shape;277;p3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7">
    <p:spTree>
      <p:nvGrpSpPr>
        <p:cNvPr id="278" name="Shape 278"/>
        <p:cNvGrpSpPr/>
        <p:nvPr/>
      </p:nvGrpSpPr>
      <p:grpSpPr>
        <a:xfrm>
          <a:off x="0" y="0"/>
          <a:ext cx="0" cy="0"/>
          <a:chOff x="0" y="0"/>
          <a:chExt cx="0" cy="0"/>
        </a:xfrm>
      </p:grpSpPr>
      <p:sp>
        <p:nvSpPr>
          <p:cNvPr id="279" name="Google Shape;279;p3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9"/>
          <p:cNvSpPr txBox="1"/>
          <p:nvPr>
            <p:ph type="title"/>
          </p:nvPr>
        </p:nvSpPr>
        <p:spPr>
          <a:xfrm>
            <a:off x="311700" y="315925"/>
            <a:ext cx="8520600" cy="83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1" name="Google Shape;281;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2" name="Google Shape;28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83" name="Shape 283"/>
        <p:cNvGrpSpPr/>
        <p:nvPr/>
      </p:nvGrpSpPr>
      <p:grpSpPr>
        <a:xfrm>
          <a:off x="0" y="0"/>
          <a:ext cx="0" cy="0"/>
          <a:chOff x="0" y="0"/>
          <a:chExt cx="0" cy="0"/>
        </a:xfrm>
      </p:grpSpPr>
      <p:sp>
        <p:nvSpPr>
          <p:cNvPr id="284" name="Google Shape;284;p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5" name="Google Shape;285;p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6" name="Google Shape;28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 type="subTitle"/>
          </p:nvPr>
        </p:nvSpPr>
        <p:spPr>
          <a:xfrm>
            <a:off x="3455718" y="3214425"/>
            <a:ext cx="2328900" cy="464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000">
                <a:solidFill>
                  <a:srgbClr val="EFEFEF"/>
                </a:solidFill>
                <a:latin typeface="Archivo"/>
                <a:ea typeface="Archivo"/>
                <a:cs typeface="Archivo"/>
                <a:sym typeface="Archiv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9" name="Google Shape;29;p5"/>
          <p:cNvSpPr txBox="1"/>
          <p:nvPr>
            <p:ph idx="2" type="subTitle"/>
          </p:nvPr>
        </p:nvSpPr>
        <p:spPr>
          <a:xfrm>
            <a:off x="6095110" y="3214425"/>
            <a:ext cx="2328900" cy="464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000">
                <a:solidFill>
                  <a:srgbClr val="EFEFEF"/>
                </a:solidFill>
                <a:latin typeface="Archivo"/>
                <a:ea typeface="Archivo"/>
                <a:cs typeface="Archivo"/>
                <a:sym typeface="Archiv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0" name="Google Shape;30;p5"/>
          <p:cNvSpPr txBox="1"/>
          <p:nvPr>
            <p:ph idx="3" type="subTitle"/>
          </p:nvPr>
        </p:nvSpPr>
        <p:spPr>
          <a:xfrm>
            <a:off x="3455625" y="3704302"/>
            <a:ext cx="2328900" cy="54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rgbClr val="EFEFE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6094925" y="3704300"/>
            <a:ext cx="2328900" cy="54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rgbClr val="EFEFE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423297"/>
            <a:ext cx="7704000" cy="547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7" name="Shape 287"/>
        <p:cNvGrpSpPr/>
        <p:nvPr/>
      </p:nvGrpSpPr>
      <p:grpSpPr>
        <a:xfrm>
          <a:off x="0" y="0"/>
          <a:ext cx="0" cy="0"/>
          <a:chOff x="0" y="0"/>
          <a:chExt cx="0" cy="0"/>
        </a:xfrm>
      </p:grpSpPr>
      <p:sp>
        <p:nvSpPr>
          <p:cNvPr id="288" name="Google Shape;288;p41"/>
          <p:cNvSpPr txBox="1"/>
          <p:nvPr>
            <p:ph type="title"/>
          </p:nvPr>
        </p:nvSpPr>
        <p:spPr>
          <a:xfrm>
            <a:off x="4780275" y="652763"/>
            <a:ext cx="3828300" cy="15963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5300"/>
              <a:buFont typeface="Aldrich"/>
              <a:buNone/>
              <a:defRPr sz="5300"/>
            </a:lvl1pPr>
            <a:lvl2pPr lvl="1"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9pPr>
          </a:lstStyle>
          <a:p/>
        </p:txBody>
      </p:sp>
      <p:sp>
        <p:nvSpPr>
          <p:cNvPr id="289" name="Google Shape;289;p41"/>
          <p:cNvSpPr txBox="1"/>
          <p:nvPr>
            <p:ph idx="1" type="body"/>
          </p:nvPr>
        </p:nvSpPr>
        <p:spPr>
          <a:xfrm>
            <a:off x="2771438" y="2765288"/>
            <a:ext cx="5837100" cy="159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0" name="Google Shape;290;p41"/>
          <p:cNvSpPr/>
          <p:nvPr/>
        </p:nvSpPr>
        <p:spPr>
          <a:xfrm rot="-5400000">
            <a:off x="-107581" y="4319691"/>
            <a:ext cx="979317" cy="762953"/>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1" name="Google Shape;291;p41"/>
          <p:cNvSpPr/>
          <p:nvPr/>
        </p:nvSpPr>
        <p:spPr>
          <a:xfrm>
            <a:off x="0" y="204775"/>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2" name="Google Shape;292;p41"/>
          <p:cNvSpPr/>
          <p:nvPr/>
        </p:nvSpPr>
        <p:spPr>
          <a:xfrm rot="-5400000">
            <a:off x="-228708" y="2933253"/>
            <a:ext cx="1221581" cy="762953"/>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3" name="Google Shape;293;p41"/>
          <p:cNvSpPr/>
          <p:nvPr/>
        </p:nvSpPr>
        <p:spPr>
          <a:xfrm rot="-8379915">
            <a:off x="619386" y="1244029"/>
            <a:ext cx="1221433" cy="762307"/>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4" name="Google Shape;294;p41"/>
          <p:cNvSpPr/>
          <p:nvPr/>
        </p:nvSpPr>
        <p:spPr>
          <a:xfrm flipH="1" rot="5400000">
            <a:off x="1833296" y="4319472"/>
            <a:ext cx="979805" cy="763391"/>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5" name="Google Shape;295;p41"/>
          <p:cNvSpPr/>
          <p:nvPr/>
        </p:nvSpPr>
        <p:spPr>
          <a:xfrm rot="-3626118">
            <a:off x="1354340" y="338837"/>
            <a:ext cx="1221015" cy="762733"/>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6" name="Google Shape;296;p41"/>
          <p:cNvSpPr/>
          <p:nvPr/>
        </p:nvSpPr>
        <p:spPr>
          <a:xfrm rot="5067613">
            <a:off x="1027866" y="3720547"/>
            <a:ext cx="785383" cy="970485"/>
          </a:xfrm>
          <a:custGeom>
            <a:rect b="b" l="l" r="r" t="t"/>
            <a:pathLst>
              <a:path extrusionOk="0" h="1296539" w="1045772">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7" name="Google Shape;297;p41"/>
          <p:cNvSpPr/>
          <p:nvPr/>
        </p:nvSpPr>
        <p:spPr>
          <a:xfrm rot="-5400000">
            <a:off x="-108176" y="2082068"/>
            <a:ext cx="979317" cy="762953"/>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8" name="Google Shape;298;p41"/>
          <p:cNvSpPr/>
          <p:nvPr/>
        </p:nvSpPr>
        <p:spPr>
          <a:xfrm rot="-10302724">
            <a:off x="946106" y="2550922"/>
            <a:ext cx="1222442" cy="762360"/>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9" name="Google Shape;299;p41"/>
          <p:cNvSpPr/>
          <p:nvPr/>
        </p:nvSpPr>
        <p:spPr>
          <a:xfrm rot="5400000">
            <a:off x="-380660" y="1581762"/>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00" name="Shape 300"/>
        <p:cNvGrpSpPr/>
        <p:nvPr/>
      </p:nvGrpSpPr>
      <p:grpSpPr>
        <a:xfrm>
          <a:off x="0" y="0"/>
          <a:ext cx="0" cy="0"/>
          <a:chOff x="0" y="0"/>
          <a:chExt cx="0" cy="0"/>
        </a:xfrm>
      </p:grpSpPr>
      <p:sp>
        <p:nvSpPr>
          <p:cNvPr id="301" name="Google Shape;301;p42"/>
          <p:cNvSpPr/>
          <p:nvPr/>
        </p:nvSpPr>
        <p:spPr>
          <a:xfrm rot="10800000">
            <a:off x="7584608" y="1447038"/>
            <a:ext cx="854543" cy="806450"/>
          </a:xfrm>
          <a:custGeom>
            <a:rect b="b" l="l" r="r" t="t"/>
            <a:pathLst>
              <a:path extrusionOk="0" h="1075267" w="113939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2" name="Google Shape;302;p42"/>
          <p:cNvSpPr/>
          <p:nvPr/>
        </p:nvSpPr>
        <p:spPr>
          <a:xfrm>
            <a:off x="7356347" y="1939719"/>
            <a:ext cx="1271588" cy="1221581"/>
          </a:xfrm>
          <a:custGeom>
            <a:rect b="b" l="l" r="r" t="t"/>
            <a:pathLst>
              <a:path extrusionOk="0" h="952500" w="95250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3" name="Google Shape;303;p42"/>
          <p:cNvSpPr txBox="1"/>
          <p:nvPr>
            <p:ph idx="1" type="subTitle"/>
          </p:nvPr>
        </p:nvSpPr>
        <p:spPr>
          <a:xfrm>
            <a:off x="717806" y="1998131"/>
            <a:ext cx="5845500" cy="538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600"/>
              <a:buNone/>
              <a:defRPr b="1" sz="1600">
                <a:solidFill>
                  <a:schemeClr val="accent1"/>
                </a:solidFill>
              </a:defRPr>
            </a:lvl1pPr>
            <a:lvl2pPr lvl="1" rtl="0">
              <a:spcBef>
                <a:spcPts val="0"/>
              </a:spcBef>
              <a:spcAft>
                <a:spcPts val="0"/>
              </a:spcAft>
              <a:buClr>
                <a:schemeClr val="accent1"/>
              </a:buClr>
              <a:buSzPts val="1600"/>
              <a:buNone/>
              <a:defRPr b="1" sz="1600">
                <a:solidFill>
                  <a:schemeClr val="accent1"/>
                </a:solidFill>
              </a:defRPr>
            </a:lvl2pPr>
            <a:lvl3pPr lvl="2" rtl="0">
              <a:spcBef>
                <a:spcPts val="0"/>
              </a:spcBef>
              <a:spcAft>
                <a:spcPts val="0"/>
              </a:spcAft>
              <a:buClr>
                <a:schemeClr val="accent1"/>
              </a:buClr>
              <a:buSzPts val="1600"/>
              <a:buNone/>
              <a:defRPr b="1" sz="1600">
                <a:solidFill>
                  <a:schemeClr val="accent1"/>
                </a:solidFill>
              </a:defRPr>
            </a:lvl3pPr>
            <a:lvl4pPr lvl="3" rtl="0">
              <a:spcBef>
                <a:spcPts val="0"/>
              </a:spcBef>
              <a:spcAft>
                <a:spcPts val="0"/>
              </a:spcAft>
              <a:buClr>
                <a:schemeClr val="accent1"/>
              </a:buClr>
              <a:buSzPts val="1600"/>
              <a:buNone/>
              <a:defRPr b="1" sz="1600">
                <a:solidFill>
                  <a:schemeClr val="accent1"/>
                </a:solidFill>
              </a:defRPr>
            </a:lvl4pPr>
            <a:lvl5pPr lvl="4" rtl="0">
              <a:spcBef>
                <a:spcPts val="0"/>
              </a:spcBef>
              <a:spcAft>
                <a:spcPts val="0"/>
              </a:spcAft>
              <a:buClr>
                <a:schemeClr val="accent1"/>
              </a:buClr>
              <a:buSzPts val="1600"/>
              <a:buNone/>
              <a:defRPr b="1" sz="1600">
                <a:solidFill>
                  <a:schemeClr val="accent1"/>
                </a:solidFill>
              </a:defRPr>
            </a:lvl5pPr>
            <a:lvl6pPr lvl="5" rtl="0">
              <a:spcBef>
                <a:spcPts val="0"/>
              </a:spcBef>
              <a:spcAft>
                <a:spcPts val="0"/>
              </a:spcAft>
              <a:buClr>
                <a:schemeClr val="accent1"/>
              </a:buClr>
              <a:buSzPts val="1600"/>
              <a:buNone/>
              <a:defRPr b="1" sz="1600">
                <a:solidFill>
                  <a:schemeClr val="accent1"/>
                </a:solidFill>
              </a:defRPr>
            </a:lvl6pPr>
            <a:lvl7pPr lvl="6" rtl="0">
              <a:spcBef>
                <a:spcPts val="0"/>
              </a:spcBef>
              <a:spcAft>
                <a:spcPts val="0"/>
              </a:spcAft>
              <a:buClr>
                <a:schemeClr val="accent1"/>
              </a:buClr>
              <a:buSzPts val="1600"/>
              <a:buNone/>
              <a:defRPr b="1" sz="1600">
                <a:solidFill>
                  <a:schemeClr val="accent1"/>
                </a:solidFill>
              </a:defRPr>
            </a:lvl7pPr>
            <a:lvl8pPr lvl="7" rtl="0">
              <a:spcBef>
                <a:spcPts val="0"/>
              </a:spcBef>
              <a:spcAft>
                <a:spcPts val="0"/>
              </a:spcAft>
              <a:buClr>
                <a:schemeClr val="accent1"/>
              </a:buClr>
              <a:buSzPts val="1600"/>
              <a:buNone/>
              <a:defRPr b="1" sz="1600">
                <a:solidFill>
                  <a:schemeClr val="accent1"/>
                </a:solidFill>
              </a:defRPr>
            </a:lvl8pPr>
            <a:lvl9pPr lvl="8" rtl="0">
              <a:spcBef>
                <a:spcPts val="0"/>
              </a:spcBef>
              <a:spcAft>
                <a:spcPts val="0"/>
              </a:spcAft>
              <a:buClr>
                <a:schemeClr val="accent1"/>
              </a:buClr>
              <a:buSzPts val="1600"/>
              <a:buNone/>
              <a:defRPr b="1" sz="1600">
                <a:solidFill>
                  <a:schemeClr val="accent1"/>
                </a:solidFill>
              </a:defRPr>
            </a:lvl9pPr>
          </a:lstStyle>
          <a:p/>
        </p:txBody>
      </p:sp>
      <p:sp>
        <p:nvSpPr>
          <p:cNvPr id="304" name="Google Shape;304;p42"/>
          <p:cNvSpPr txBox="1"/>
          <p:nvPr>
            <p:ph type="title"/>
          </p:nvPr>
        </p:nvSpPr>
        <p:spPr>
          <a:xfrm>
            <a:off x="717806" y="1210781"/>
            <a:ext cx="58455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05" name="Google Shape;305;p42"/>
          <p:cNvSpPr txBox="1"/>
          <p:nvPr>
            <p:ph idx="2" type="body"/>
          </p:nvPr>
        </p:nvSpPr>
        <p:spPr>
          <a:xfrm>
            <a:off x="717806" y="2493263"/>
            <a:ext cx="5845500" cy="155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6" name="Google Shape;306;p42"/>
          <p:cNvSpPr/>
          <p:nvPr/>
        </p:nvSpPr>
        <p:spPr>
          <a:xfrm rot="-5400000">
            <a:off x="7382133" y="3654056"/>
            <a:ext cx="1221581" cy="762952"/>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7" name="Google Shape;307;p42"/>
          <p:cNvSpPr/>
          <p:nvPr/>
        </p:nvSpPr>
        <p:spPr>
          <a:xfrm flipH="1">
            <a:off x="8124140" y="1470005"/>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8" name="Google Shape;308;p42"/>
          <p:cNvSpPr/>
          <p:nvPr/>
        </p:nvSpPr>
        <p:spPr>
          <a:xfrm rot="5400000">
            <a:off x="8388380" y="-539"/>
            <a:ext cx="735587" cy="762952"/>
          </a:xfrm>
          <a:custGeom>
            <a:rect b="b" l="l" r="r" t="t"/>
            <a:pathLst>
              <a:path extrusionOk="0" h="571500" w="573557">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9" name="Google Shape;309;p42"/>
          <p:cNvSpPr/>
          <p:nvPr/>
        </p:nvSpPr>
        <p:spPr>
          <a:xfrm flipH="1" rot="5400000">
            <a:off x="8266515" y="2062903"/>
            <a:ext cx="979317" cy="762952"/>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0" name="Google Shape;310;p42"/>
          <p:cNvSpPr/>
          <p:nvPr/>
        </p:nvSpPr>
        <p:spPr>
          <a:xfrm flipH="1" rot="5400000">
            <a:off x="8146252" y="2920439"/>
            <a:ext cx="1221581" cy="762952"/>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1" name="Google Shape;311;p42"/>
          <p:cNvSpPr/>
          <p:nvPr/>
        </p:nvSpPr>
        <p:spPr>
          <a:xfrm flipH="1">
            <a:off x="8119259" y="3663619"/>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2" name="Google Shape;312;p42"/>
          <p:cNvSpPr/>
          <p:nvPr/>
        </p:nvSpPr>
        <p:spPr>
          <a:xfrm rot="10800000">
            <a:off x="8119854" y="4149142"/>
            <a:ext cx="1019266" cy="979182"/>
          </a:xfrm>
          <a:custGeom>
            <a:rect b="b" l="l" r="r" t="t"/>
            <a:pathLst>
              <a:path extrusionOk="0" h="763495" w="763495">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3" name="Google Shape;313;p42"/>
          <p:cNvSpPr/>
          <p:nvPr/>
        </p:nvSpPr>
        <p:spPr>
          <a:xfrm>
            <a:off x="7359832" y="13144"/>
            <a:ext cx="1271588" cy="732949"/>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4" name="Google Shape;314;p42"/>
          <p:cNvSpPr/>
          <p:nvPr/>
        </p:nvSpPr>
        <p:spPr>
          <a:xfrm rot="10800000">
            <a:off x="7615233" y="4397423"/>
            <a:ext cx="765699" cy="732949"/>
          </a:xfrm>
          <a:custGeom>
            <a:rect b="b" l="l" r="r" t="t"/>
            <a:pathLst>
              <a:path extrusionOk="0" h="571500" w="573557">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5" name="Google Shape;315;p42"/>
          <p:cNvSpPr/>
          <p:nvPr/>
        </p:nvSpPr>
        <p:spPr>
          <a:xfrm>
            <a:off x="7362697" y="491919"/>
            <a:ext cx="1271588" cy="1221581"/>
          </a:xfrm>
          <a:custGeom>
            <a:rect b="b" l="l" r="r" t="t"/>
            <a:pathLst>
              <a:path extrusionOk="0" h="952500" w="95250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6" name="Google Shape;316;p42"/>
          <p:cNvSpPr/>
          <p:nvPr/>
        </p:nvSpPr>
        <p:spPr>
          <a:xfrm rot="5400000">
            <a:off x="-381260" y="4596425"/>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3">
    <p:spTree>
      <p:nvGrpSpPr>
        <p:cNvPr id="317" name="Shape 317"/>
        <p:cNvGrpSpPr/>
        <p:nvPr/>
      </p:nvGrpSpPr>
      <p:grpSpPr>
        <a:xfrm>
          <a:off x="0" y="0"/>
          <a:ext cx="0" cy="0"/>
          <a:chOff x="0" y="0"/>
          <a:chExt cx="0" cy="0"/>
        </a:xfrm>
      </p:grpSpPr>
      <p:sp>
        <p:nvSpPr>
          <p:cNvPr id="318" name="Google Shape;318;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9" name="Google Shape;319;p43"/>
          <p:cNvSpPr txBox="1"/>
          <p:nvPr>
            <p:ph idx="1" type="subTitle"/>
          </p:nvPr>
        </p:nvSpPr>
        <p:spPr>
          <a:xfrm>
            <a:off x="720000" y="3152350"/>
            <a:ext cx="2361000" cy="299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Font typeface="Boogaloo"/>
              <a:buNone/>
              <a:defRPr sz="2500">
                <a:latin typeface="Boogaloo"/>
                <a:ea typeface="Boogaloo"/>
                <a:cs typeface="Boogaloo"/>
                <a:sym typeface="Boogaloo"/>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20" name="Google Shape;320;p43"/>
          <p:cNvSpPr txBox="1"/>
          <p:nvPr>
            <p:ph idx="2" type="subTitle"/>
          </p:nvPr>
        </p:nvSpPr>
        <p:spPr>
          <a:xfrm>
            <a:off x="721950" y="3585775"/>
            <a:ext cx="2357100" cy="701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321" name="Google Shape;321;p43"/>
          <p:cNvGrpSpPr/>
          <p:nvPr/>
        </p:nvGrpSpPr>
        <p:grpSpPr>
          <a:xfrm>
            <a:off x="86736" y="85137"/>
            <a:ext cx="8970527" cy="4973227"/>
            <a:chOff x="86736" y="85137"/>
            <a:chExt cx="8970527" cy="4973227"/>
          </a:xfrm>
        </p:grpSpPr>
        <p:sp>
          <p:nvSpPr>
            <p:cNvPr id="322" name="Google Shape;322;p43"/>
            <p:cNvSpPr/>
            <p:nvPr/>
          </p:nvSpPr>
          <p:spPr>
            <a:xfrm>
              <a:off x="104785" y="103185"/>
              <a:ext cx="365288" cy="365288"/>
            </a:xfrm>
            <a:custGeom>
              <a:rect b="b" l="l" r="r" t="t"/>
              <a:pathLst>
                <a:path extrusionOk="0" h="3400" w="3400">
                  <a:moveTo>
                    <a:pt x="1705" y="0"/>
                  </a:moveTo>
                  <a:cubicBezTo>
                    <a:pt x="759" y="0"/>
                    <a:pt x="1" y="759"/>
                    <a:pt x="1" y="1704"/>
                  </a:cubicBezTo>
                  <a:cubicBezTo>
                    <a:pt x="1" y="2641"/>
                    <a:pt x="759" y="3399"/>
                    <a:pt x="1705" y="3399"/>
                  </a:cubicBezTo>
                  <a:cubicBezTo>
                    <a:pt x="2642" y="3399"/>
                    <a:pt x="3400" y="2641"/>
                    <a:pt x="3400" y="1704"/>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
            <p:cNvSpPr/>
            <p:nvPr/>
          </p:nvSpPr>
          <p:spPr>
            <a:xfrm>
              <a:off x="86736" y="85137"/>
              <a:ext cx="402461" cy="402353"/>
            </a:xfrm>
            <a:custGeom>
              <a:rect b="b" l="l" r="r" t="t"/>
              <a:pathLst>
                <a:path extrusionOk="0" h="3745" w="3746">
                  <a:moveTo>
                    <a:pt x="1873" y="346"/>
                  </a:moveTo>
                  <a:cubicBezTo>
                    <a:pt x="2711" y="346"/>
                    <a:pt x="3401" y="1025"/>
                    <a:pt x="3401" y="1872"/>
                  </a:cubicBezTo>
                  <a:cubicBezTo>
                    <a:pt x="3401" y="2710"/>
                    <a:pt x="2711" y="3400"/>
                    <a:pt x="1873" y="3400"/>
                  </a:cubicBezTo>
                  <a:cubicBezTo>
                    <a:pt x="1026" y="3400"/>
                    <a:pt x="346" y="2710"/>
                    <a:pt x="346" y="1872"/>
                  </a:cubicBezTo>
                  <a:cubicBezTo>
                    <a:pt x="346" y="1025"/>
                    <a:pt x="1026" y="346"/>
                    <a:pt x="1873" y="346"/>
                  </a:cubicBezTo>
                  <a:close/>
                  <a:moveTo>
                    <a:pt x="1873" y="0"/>
                  </a:moveTo>
                  <a:cubicBezTo>
                    <a:pt x="839" y="0"/>
                    <a:pt x="1" y="838"/>
                    <a:pt x="1" y="1872"/>
                  </a:cubicBezTo>
                  <a:cubicBezTo>
                    <a:pt x="1" y="2897"/>
                    <a:pt x="839" y="3745"/>
                    <a:pt x="1873" y="3745"/>
                  </a:cubicBezTo>
                  <a:cubicBezTo>
                    <a:pt x="2898" y="3745"/>
                    <a:pt x="3745" y="2897"/>
                    <a:pt x="3745" y="1872"/>
                  </a:cubicBezTo>
                  <a:cubicBezTo>
                    <a:pt x="3745" y="838"/>
                    <a:pt x="289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4" name="Google Shape;324;p43"/>
            <p:cNvSpPr/>
            <p:nvPr/>
          </p:nvSpPr>
          <p:spPr>
            <a:xfrm>
              <a:off x="8673926" y="103185"/>
              <a:ext cx="365288" cy="365288"/>
            </a:xfrm>
            <a:custGeom>
              <a:rect b="b" l="l" r="r" t="t"/>
              <a:pathLst>
                <a:path extrusionOk="0" h="3400" w="3400">
                  <a:moveTo>
                    <a:pt x="1695" y="0"/>
                  </a:moveTo>
                  <a:cubicBezTo>
                    <a:pt x="759" y="0"/>
                    <a:pt x="0" y="759"/>
                    <a:pt x="0" y="1704"/>
                  </a:cubicBezTo>
                  <a:cubicBezTo>
                    <a:pt x="0" y="2641"/>
                    <a:pt x="759" y="3399"/>
                    <a:pt x="1695" y="3399"/>
                  </a:cubicBezTo>
                  <a:cubicBezTo>
                    <a:pt x="2641" y="3399"/>
                    <a:pt x="3400" y="2641"/>
                    <a:pt x="3400" y="1704"/>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3"/>
            <p:cNvSpPr/>
            <p:nvPr/>
          </p:nvSpPr>
          <p:spPr>
            <a:xfrm>
              <a:off x="8654803" y="85137"/>
              <a:ext cx="402461" cy="402353"/>
            </a:xfrm>
            <a:custGeom>
              <a:rect b="b" l="l" r="r" t="t"/>
              <a:pathLst>
                <a:path extrusionOk="0" h="3745" w="3746">
                  <a:moveTo>
                    <a:pt x="1873" y="346"/>
                  </a:moveTo>
                  <a:cubicBezTo>
                    <a:pt x="2720" y="346"/>
                    <a:pt x="3401" y="1025"/>
                    <a:pt x="3401" y="1872"/>
                  </a:cubicBezTo>
                  <a:cubicBezTo>
                    <a:pt x="3401" y="2710"/>
                    <a:pt x="2720" y="3400"/>
                    <a:pt x="1873" y="3400"/>
                  </a:cubicBezTo>
                  <a:cubicBezTo>
                    <a:pt x="1036" y="3400"/>
                    <a:pt x="346" y="2710"/>
                    <a:pt x="346" y="1872"/>
                  </a:cubicBezTo>
                  <a:cubicBezTo>
                    <a:pt x="346" y="1025"/>
                    <a:pt x="1036" y="346"/>
                    <a:pt x="1873" y="346"/>
                  </a:cubicBezTo>
                  <a:close/>
                  <a:moveTo>
                    <a:pt x="1873" y="0"/>
                  </a:moveTo>
                  <a:cubicBezTo>
                    <a:pt x="848" y="0"/>
                    <a:pt x="1" y="838"/>
                    <a:pt x="1" y="1872"/>
                  </a:cubicBezTo>
                  <a:cubicBezTo>
                    <a:pt x="1" y="2897"/>
                    <a:pt x="848" y="3745"/>
                    <a:pt x="1873" y="3745"/>
                  </a:cubicBezTo>
                  <a:cubicBezTo>
                    <a:pt x="2908" y="3745"/>
                    <a:pt x="3745" y="2897"/>
                    <a:pt x="3745" y="1872"/>
                  </a:cubicBezTo>
                  <a:cubicBezTo>
                    <a:pt x="3745" y="838"/>
                    <a:pt x="290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3"/>
            <p:cNvSpPr/>
            <p:nvPr/>
          </p:nvSpPr>
          <p:spPr>
            <a:xfrm>
              <a:off x="104785" y="4674059"/>
              <a:ext cx="365288" cy="365288"/>
            </a:xfrm>
            <a:custGeom>
              <a:rect b="b" l="l" r="r" t="t"/>
              <a:pathLst>
                <a:path extrusionOk="0" h="3400" w="3400">
                  <a:moveTo>
                    <a:pt x="1705" y="0"/>
                  </a:moveTo>
                  <a:cubicBezTo>
                    <a:pt x="759" y="0"/>
                    <a:pt x="1" y="759"/>
                    <a:pt x="1" y="1705"/>
                  </a:cubicBezTo>
                  <a:cubicBezTo>
                    <a:pt x="1" y="2641"/>
                    <a:pt x="759" y="3399"/>
                    <a:pt x="1705" y="3399"/>
                  </a:cubicBezTo>
                  <a:cubicBezTo>
                    <a:pt x="2642" y="3399"/>
                    <a:pt x="3400" y="2641"/>
                    <a:pt x="3400" y="1705"/>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7" name="Google Shape;327;p43"/>
            <p:cNvSpPr/>
            <p:nvPr/>
          </p:nvSpPr>
          <p:spPr>
            <a:xfrm>
              <a:off x="86736" y="4656010"/>
              <a:ext cx="402461" cy="402353"/>
            </a:xfrm>
            <a:custGeom>
              <a:rect b="b" l="l" r="r" t="t"/>
              <a:pathLst>
                <a:path extrusionOk="0" h="3745" w="3746">
                  <a:moveTo>
                    <a:pt x="1873" y="346"/>
                  </a:moveTo>
                  <a:cubicBezTo>
                    <a:pt x="2711" y="346"/>
                    <a:pt x="3401" y="1025"/>
                    <a:pt x="3401" y="1873"/>
                  </a:cubicBezTo>
                  <a:cubicBezTo>
                    <a:pt x="3401" y="2711"/>
                    <a:pt x="2711" y="3400"/>
                    <a:pt x="1873" y="3400"/>
                  </a:cubicBezTo>
                  <a:cubicBezTo>
                    <a:pt x="1026" y="3400"/>
                    <a:pt x="346" y="2711"/>
                    <a:pt x="346" y="1873"/>
                  </a:cubicBezTo>
                  <a:cubicBezTo>
                    <a:pt x="346" y="1025"/>
                    <a:pt x="1026" y="346"/>
                    <a:pt x="1873" y="346"/>
                  </a:cubicBezTo>
                  <a:close/>
                  <a:moveTo>
                    <a:pt x="1873" y="1"/>
                  </a:moveTo>
                  <a:cubicBezTo>
                    <a:pt x="839" y="1"/>
                    <a:pt x="1" y="839"/>
                    <a:pt x="1" y="1873"/>
                  </a:cubicBezTo>
                  <a:cubicBezTo>
                    <a:pt x="1" y="2897"/>
                    <a:pt x="839" y="3745"/>
                    <a:pt x="1873" y="3745"/>
                  </a:cubicBezTo>
                  <a:cubicBezTo>
                    <a:pt x="2898" y="3745"/>
                    <a:pt x="3745" y="2897"/>
                    <a:pt x="3745" y="1873"/>
                  </a:cubicBezTo>
                  <a:cubicBezTo>
                    <a:pt x="3745" y="839"/>
                    <a:pt x="289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8" name="Google Shape;328;p43"/>
            <p:cNvSpPr/>
            <p:nvPr/>
          </p:nvSpPr>
          <p:spPr>
            <a:xfrm>
              <a:off x="8673926" y="4674059"/>
              <a:ext cx="365288" cy="365288"/>
            </a:xfrm>
            <a:custGeom>
              <a:rect b="b" l="l" r="r" t="t"/>
              <a:pathLst>
                <a:path extrusionOk="0" h="3400" w="3400">
                  <a:moveTo>
                    <a:pt x="1695" y="0"/>
                  </a:moveTo>
                  <a:cubicBezTo>
                    <a:pt x="759" y="0"/>
                    <a:pt x="0" y="759"/>
                    <a:pt x="0" y="1705"/>
                  </a:cubicBezTo>
                  <a:cubicBezTo>
                    <a:pt x="0" y="2641"/>
                    <a:pt x="759" y="3399"/>
                    <a:pt x="1695" y="3399"/>
                  </a:cubicBezTo>
                  <a:cubicBezTo>
                    <a:pt x="2641" y="3399"/>
                    <a:pt x="3400" y="2641"/>
                    <a:pt x="3400" y="1705"/>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3"/>
            <p:cNvSpPr/>
            <p:nvPr/>
          </p:nvSpPr>
          <p:spPr>
            <a:xfrm>
              <a:off x="8654803" y="4656010"/>
              <a:ext cx="402461" cy="402353"/>
            </a:xfrm>
            <a:custGeom>
              <a:rect b="b" l="l" r="r" t="t"/>
              <a:pathLst>
                <a:path extrusionOk="0" h="3745" w="3746">
                  <a:moveTo>
                    <a:pt x="1873" y="346"/>
                  </a:moveTo>
                  <a:cubicBezTo>
                    <a:pt x="2720" y="346"/>
                    <a:pt x="3401" y="1025"/>
                    <a:pt x="3401" y="1873"/>
                  </a:cubicBezTo>
                  <a:cubicBezTo>
                    <a:pt x="3401" y="2711"/>
                    <a:pt x="2720" y="3400"/>
                    <a:pt x="1873" y="3400"/>
                  </a:cubicBezTo>
                  <a:cubicBezTo>
                    <a:pt x="1036" y="3400"/>
                    <a:pt x="346" y="2711"/>
                    <a:pt x="346" y="1873"/>
                  </a:cubicBezTo>
                  <a:cubicBezTo>
                    <a:pt x="346" y="1025"/>
                    <a:pt x="1036" y="346"/>
                    <a:pt x="1873" y="346"/>
                  </a:cubicBezTo>
                  <a:close/>
                  <a:moveTo>
                    <a:pt x="1873" y="1"/>
                  </a:moveTo>
                  <a:cubicBezTo>
                    <a:pt x="848" y="1"/>
                    <a:pt x="1" y="839"/>
                    <a:pt x="1" y="1873"/>
                  </a:cubicBezTo>
                  <a:cubicBezTo>
                    <a:pt x="1" y="2897"/>
                    <a:pt x="848" y="3745"/>
                    <a:pt x="1873" y="3745"/>
                  </a:cubicBezTo>
                  <a:cubicBezTo>
                    <a:pt x="2908" y="3745"/>
                    <a:pt x="3745" y="2897"/>
                    <a:pt x="3745" y="1873"/>
                  </a:cubicBezTo>
                  <a:cubicBezTo>
                    <a:pt x="3745" y="839"/>
                    <a:pt x="290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3"/>
            <p:cNvSpPr/>
            <p:nvPr/>
          </p:nvSpPr>
          <p:spPr>
            <a:xfrm>
              <a:off x="261339" y="265550"/>
              <a:ext cx="8621322" cy="4612399"/>
            </a:xfrm>
            <a:custGeom>
              <a:rect b="b" l="l" r="r" t="t"/>
              <a:pathLst>
                <a:path extrusionOk="0" h="42931" w="80245">
                  <a:moveTo>
                    <a:pt x="74609" y="582"/>
                  </a:moveTo>
                  <a:cubicBezTo>
                    <a:pt x="75220" y="582"/>
                    <a:pt x="75771" y="947"/>
                    <a:pt x="75979" y="1499"/>
                  </a:cubicBezTo>
                  <a:cubicBezTo>
                    <a:pt x="76491" y="2819"/>
                    <a:pt x="77486" y="3873"/>
                    <a:pt x="78767" y="4474"/>
                  </a:cubicBezTo>
                  <a:cubicBezTo>
                    <a:pt x="79318" y="4730"/>
                    <a:pt x="79654" y="5252"/>
                    <a:pt x="79654" y="5834"/>
                  </a:cubicBezTo>
                  <a:lnTo>
                    <a:pt x="79654" y="37384"/>
                  </a:lnTo>
                  <a:cubicBezTo>
                    <a:pt x="79654" y="37965"/>
                    <a:pt x="79318" y="38497"/>
                    <a:pt x="78797" y="38734"/>
                  </a:cubicBezTo>
                  <a:cubicBezTo>
                    <a:pt x="77595" y="39285"/>
                    <a:pt x="76629" y="40261"/>
                    <a:pt x="76087" y="41473"/>
                  </a:cubicBezTo>
                  <a:cubicBezTo>
                    <a:pt x="75850" y="41995"/>
                    <a:pt x="75318" y="42340"/>
                    <a:pt x="74737" y="42340"/>
                  </a:cubicBezTo>
                  <a:lnTo>
                    <a:pt x="5568" y="42340"/>
                  </a:lnTo>
                  <a:cubicBezTo>
                    <a:pt x="4986" y="42340"/>
                    <a:pt x="4454" y="42005"/>
                    <a:pt x="4217" y="41473"/>
                  </a:cubicBezTo>
                  <a:cubicBezTo>
                    <a:pt x="3666" y="40241"/>
                    <a:pt x="2691" y="39266"/>
                    <a:pt x="1458" y="38714"/>
                  </a:cubicBezTo>
                  <a:cubicBezTo>
                    <a:pt x="926" y="38477"/>
                    <a:pt x="591" y="37945"/>
                    <a:pt x="591" y="37364"/>
                  </a:cubicBezTo>
                  <a:lnTo>
                    <a:pt x="591" y="5863"/>
                  </a:lnTo>
                  <a:cubicBezTo>
                    <a:pt x="591" y="5282"/>
                    <a:pt x="946" y="4750"/>
                    <a:pt x="1488" y="4503"/>
                  </a:cubicBezTo>
                  <a:cubicBezTo>
                    <a:pt x="2809" y="3892"/>
                    <a:pt x="3853" y="2769"/>
                    <a:pt x="4355" y="1409"/>
                  </a:cubicBezTo>
                  <a:cubicBezTo>
                    <a:pt x="4543" y="917"/>
                    <a:pt x="5016" y="582"/>
                    <a:pt x="5528" y="582"/>
                  </a:cubicBezTo>
                  <a:close/>
                  <a:moveTo>
                    <a:pt x="5528" y="1"/>
                  </a:moveTo>
                  <a:cubicBezTo>
                    <a:pt x="4769" y="1"/>
                    <a:pt x="4070" y="483"/>
                    <a:pt x="3804" y="1203"/>
                  </a:cubicBezTo>
                  <a:cubicBezTo>
                    <a:pt x="3361" y="2425"/>
                    <a:pt x="2424" y="3430"/>
                    <a:pt x="1252" y="3962"/>
                  </a:cubicBezTo>
                  <a:cubicBezTo>
                    <a:pt x="493" y="4317"/>
                    <a:pt x="0" y="5055"/>
                    <a:pt x="0" y="5863"/>
                  </a:cubicBezTo>
                  <a:lnTo>
                    <a:pt x="0" y="37364"/>
                  </a:lnTo>
                  <a:cubicBezTo>
                    <a:pt x="0" y="38172"/>
                    <a:pt x="483" y="38911"/>
                    <a:pt x="1213" y="39246"/>
                  </a:cubicBezTo>
                  <a:cubicBezTo>
                    <a:pt x="2316" y="39739"/>
                    <a:pt x="3193" y="40616"/>
                    <a:pt x="3685" y="41709"/>
                  </a:cubicBezTo>
                  <a:cubicBezTo>
                    <a:pt x="4011" y="42449"/>
                    <a:pt x="4749" y="42931"/>
                    <a:pt x="5568" y="42931"/>
                  </a:cubicBezTo>
                  <a:lnTo>
                    <a:pt x="74737" y="42931"/>
                  </a:lnTo>
                  <a:cubicBezTo>
                    <a:pt x="75555" y="42931"/>
                    <a:pt x="76294" y="42449"/>
                    <a:pt x="76619" y="41709"/>
                  </a:cubicBezTo>
                  <a:cubicBezTo>
                    <a:pt x="77111" y="40625"/>
                    <a:pt x="77969" y="39758"/>
                    <a:pt x="79043" y="39266"/>
                  </a:cubicBezTo>
                  <a:cubicBezTo>
                    <a:pt x="79772" y="38931"/>
                    <a:pt x="80245" y="38192"/>
                    <a:pt x="80245" y="37384"/>
                  </a:cubicBezTo>
                  <a:lnTo>
                    <a:pt x="80245" y="5834"/>
                  </a:lnTo>
                  <a:cubicBezTo>
                    <a:pt x="80245" y="5035"/>
                    <a:pt x="79762" y="4297"/>
                    <a:pt x="79013" y="3942"/>
                  </a:cubicBezTo>
                  <a:cubicBezTo>
                    <a:pt x="77870" y="3410"/>
                    <a:pt x="76984" y="2464"/>
                    <a:pt x="76530" y="1291"/>
                  </a:cubicBezTo>
                  <a:cubicBezTo>
                    <a:pt x="76225" y="513"/>
                    <a:pt x="75456" y="1"/>
                    <a:pt x="746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nvGrpSpPr>
            <p:cNvPr id="331" name="Google Shape;331;p43"/>
            <p:cNvGrpSpPr/>
            <p:nvPr/>
          </p:nvGrpSpPr>
          <p:grpSpPr>
            <a:xfrm>
              <a:off x="961725" y="98700"/>
              <a:ext cx="7220550" cy="81000"/>
              <a:chOff x="961725" y="458950"/>
              <a:chExt cx="7220550" cy="81000"/>
            </a:xfrm>
          </p:grpSpPr>
          <p:sp>
            <p:nvSpPr>
              <p:cNvPr id="332" name="Google Shape;332;p43"/>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3"/>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3"/>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3"/>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3"/>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3"/>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3"/>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3"/>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3"/>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3"/>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3"/>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3"/>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3"/>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3"/>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3"/>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3"/>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3"/>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3"/>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3"/>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3"/>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3"/>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3"/>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3"/>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3"/>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3"/>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3"/>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43"/>
            <p:cNvGrpSpPr/>
            <p:nvPr/>
          </p:nvGrpSpPr>
          <p:grpSpPr>
            <a:xfrm>
              <a:off x="961725" y="4960300"/>
              <a:ext cx="7220550" cy="81000"/>
              <a:chOff x="961725" y="458950"/>
              <a:chExt cx="7220550" cy="81000"/>
            </a:xfrm>
          </p:grpSpPr>
          <p:sp>
            <p:nvSpPr>
              <p:cNvPr id="360" name="Google Shape;360;p43"/>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3"/>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3"/>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3"/>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3"/>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3"/>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3"/>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3"/>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3"/>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3"/>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3"/>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3"/>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3"/>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3"/>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3"/>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3"/>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3"/>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3"/>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3"/>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3"/>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3"/>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3"/>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3"/>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3"/>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43"/>
            <p:cNvSpPr/>
            <p:nvPr/>
          </p:nvSpPr>
          <p:spPr>
            <a:xfrm>
              <a:off x="183586"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3"/>
            <p:cNvSpPr/>
            <p:nvPr/>
          </p:nvSpPr>
          <p:spPr>
            <a:xfrm>
              <a:off x="8752799"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3"/>
            <p:cNvSpPr/>
            <p:nvPr/>
          </p:nvSpPr>
          <p:spPr>
            <a:xfrm>
              <a:off x="183586"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3"/>
            <p:cNvSpPr/>
            <p:nvPr/>
          </p:nvSpPr>
          <p:spPr>
            <a:xfrm>
              <a:off x="8752799"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43"/>
          <p:cNvSpPr txBox="1"/>
          <p:nvPr>
            <p:ph idx="3" type="subTitle"/>
          </p:nvPr>
        </p:nvSpPr>
        <p:spPr>
          <a:xfrm>
            <a:off x="720000" y="1741975"/>
            <a:ext cx="2361000" cy="299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Font typeface="Boogaloo"/>
              <a:buNone/>
              <a:defRPr sz="2500">
                <a:latin typeface="Boogaloo"/>
                <a:ea typeface="Boogaloo"/>
                <a:cs typeface="Boogaloo"/>
                <a:sym typeface="Boogaloo"/>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92" name="Google Shape;392;p43"/>
          <p:cNvSpPr txBox="1"/>
          <p:nvPr>
            <p:ph idx="4" type="subTitle"/>
          </p:nvPr>
        </p:nvSpPr>
        <p:spPr>
          <a:xfrm>
            <a:off x="721950" y="2175400"/>
            <a:ext cx="2357100" cy="701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93" name="Google Shape;393;p43"/>
          <p:cNvSpPr txBox="1"/>
          <p:nvPr>
            <p:ph idx="5" type="subTitle"/>
          </p:nvPr>
        </p:nvSpPr>
        <p:spPr>
          <a:xfrm>
            <a:off x="6063000" y="3152350"/>
            <a:ext cx="2361000" cy="299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43"/>
          <p:cNvSpPr txBox="1"/>
          <p:nvPr>
            <p:ph idx="6" type="subTitle"/>
          </p:nvPr>
        </p:nvSpPr>
        <p:spPr>
          <a:xfrm>
            <a:off x="6064950" y="3585775"/>
            <a:ext cx="2357100" cy="701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5" name="Google Shape;395;p43"/>
          <p:cNvSpPr txBox="1"/>
          <p:nvPr>
            <p:ph idx="7" type="subTitle"/>
          </p:nvPr>
        </p:nvSpPr>
        <p:spPr>
          <a:xfrm>
            <a:off x="6063000" y="1741975"/>
            <a:ext cx="2361000" cy="299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6" name="Google Shape;396;p43"/>
          <p:cNvSpPr txBox="1"/>
          <p:nvPr>
            <p:ph idx="8" type="subTitle"/>
          </p:nvPr>
        </p:nvSpPr>
        <p:spPr>
          <a:xfrm>
            <a:off x="6064950" y="2175400"/>
            <a:ext cx="2357100" cy="701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397" name="Shape 397"/>
        <p:cNvGrpSpPr/>
        <p:nvPr/>
      </p:nvGrpSpPr>
      <p:grpSpPr>
        <a:xfrm>
          <a:off x="0" y="0"/>
          <a:ext cx="0" cy="0"/>
          <a:chOff x="0" y="0"/>
          <a:chExt cx="0" cy="0"/>
        </a:xfrm>
      </p:grpSpPr>
      <p:sp>
        <p:nvSpPr>
          <p:cNvPr id="398" name="Google Shape;398;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9" name="Google Shape;399;p44"/>
          <p:cNvSpPr txBox="1"/>
          <p:nvPr>
            <p:ph idx="1" type="subTitle"/>
          </p:nvPr>
        </p:nvSpPr>
        <p:spPr>
          <a:xfrm>
            <a:off x="1734225" y="3152350"/>
            <a:ext cx="2361000" cy="29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0" name="Google Shape;400;p44"/>
          <p:cNvSpPr txBox="1"/>
          <p:nvPr>
            <p:ph idx="2" type="subTitle"/>
          </p:nvPr>
        </p:nvSpPr>
        <p:spPr>
          <a:xfrm>
            <a:off x="1736175" y="3585775"/>
            <a:ext cx="2357100" cy="70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1" name="Google Shape;401;p44"/>
          <p:cNvSpPr txBox="1"/>
          <p:nvPr>
            <p:ph idx="3" type="subTitle"/>
          </p:nvPr>
        </p:nvSpPr>
        <p:spPr>
          <a:xfrm>
            <a:off x="5048625" y="3152350"/>
            <a:ext cx="2361000" cy="29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44"/>
          <p:cNvSpPr txBox="1"/>
          <p:nvPr>
            <p:ph idx="4" type="subTitle"/>
          </p:nvPr>
        </p:nvSpPr>
        <p:spPr>
          <a:xfrm>
            <a:off x="5050575" y="3585775"/>
            <a:ext cx="2357100" cy="70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03" name="Google Shape;403;p44"/>
          <p:cNvGrpSpPr/>
          <p:nvPr/>
        </p:nvGrpSpPr>
        <p:grpSpPr>
          <a:xfrm>
            <a:off x="86736" y="85137"/>
            <a:ext cx="8970527" cy="4973227"/>
            <a:chOff x="86736" y="85137"/>
            <a:chExt cx="8970527" cy="4973227"/>
          </a:xfrm>
        </p:grpSpPr>
        <p:sp>
          <p:nvSpPr>
            <p:cNvPr id="404" name="Google Shape;404;p44"/>
            <p:cNvSpPr/>
            <p:nvPr/>
          </p:nvSpPr>
          <p:spPr>
            <a:xfrm>
              <a:off x="104785" y="103185"/>
              <a:ext cx="365288" cy="365288"/>
            </a:xfrm>
            <a:custGeom>
              <a:rect b="b" l="l" r="r" t="t"/>
              <a:pathLst>
                <a:path extrusionOk="0" h="3400" w="3400">
                  <a:moveTo>
                    <a:pt x="1705" y="0"/>
                  </a:moveTo>
                  <a:cubicBezTo>
                    <a:pt x="759" y="0"/>
                    <a:pt x="1" y="759"/>
                    <a:pt x="1" y="1704"/>
                  </a:cubicBezTo>
                  <a:cubicBezTo>
                    <a:pt x="1" y="2641"/>
                    <a:pt x="759" y="3399"/>
                    <a:pt x="1705" y="3399"/>
                  </a:cubicBezTo>
                  <a:cubicBezTo>
                    <a:pt x="2642" y="3399"/>
                    <a:pt x="3400" y="2641"/>
                    <a:pt x="3400" y="1704"/>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
            <p:cNvSpPr/>
            <p:nvPr/>
          </p:nvSpPr>
          <p:spPr>
            <a:xfrm>
              <a:off x="86736" y="85137"/>
              <a:ext cx="402461" cy="402353"/>
            </a:xfrm>
            <a:custGeom>
              <a:rect b="b" l="l" r="r" t="t"/>
              <a:pathLst>
                <a:path extrusionOk="0" h="3745" w="3746">
                  <a:moveTo>
                    <a:pt x="1873" y="346"/>
                  </a:moveTo>
                  <a:cubicBezTo>
                    <a:pt x="2711" y="346"/>
                    <a:pt x="3401" y="1025"/>
                    <a:pt x="3401" y="1872"/>
                  </a:cubicBezTo>
                  <a:cubicBezTo>
                    <a:pt x="3401" y="2710"/>
                    <a:pt x="2711" y="3400"/>
                    <a:pt x="1873" y="3400"/>
                  </a:cubicBezTo>
                  <a:cubicBezTo>
                    <a:pt x="1026" y="3400"/>
                    <a:pt x="346" y="2710"/>
                    <a:pt x="346" y="1872"/>
                  </a:cubicBezTo>
                  <a:cubicBezTo>
                    <a:pt x="346" y="1025"/>
                    <a:pt x="1026" y="346"/>
                    <a:pt x="1873" y="346"/>
                  </a:cubicBezTo>
                  <a:close/>
                  <a:moveTo>
                    <a:pt x="1873" y="0"/>
                  </a:moveTo>
                  <a:cubicBezTo>
                    <a:pt x="839" y="0"/>
                    <a:pt x="1" y="838"/>
                    <a:pt x="1" y="1872"/>
                  </a:cubicBezTo>
                  <a:cubicBezTo>
                    <a:pt x="1" y="2897"/>
                    <a:pt x="839" y="3745"/>
                    <a:pt x="1873" y="3745"/>
                  </a:cubicBezTo>
                  <a:cubicBezTo>
                    <a:pt x="2898" y="3745"/>
                    <a:pt x="3745" y="2897"/>
                    <a:pt x="3745" y="1872"/>
                  </a:cubicBezTo>
                  <a:cubicBezTo>
                    <a:pt x="3745" y="838"/>
                    <a:pt x="289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06" name="Google Shape;406;p44"/>
            <p:cNvSpPr/>
            <p:nvPr/>
          </p:nvSpPr>
          <p:spPr>
            <a:xfrm>
              <a:off x="8673926" y="103185"/>
              <a:ext cx="365288" cy="365288"/>
            </a:xfrm>
            <a:custGeom>
              <a:rect b="b" l="l" r="r" t="t"/>
              <a:pathLst>
                <a:path extrusionOk="0" h="3400" w="3400">
                  <a:moveTo>
                    <a:pt x="1695" y="0"/>
                  </a:moveTo>
                  <a:cubicBezTo>
                    <a:pt x="759" y="0"/>
                    <a:pt x="0" y="759"/>
                    <a:pt x="0" y="1704"/>
                  </a:cubicBezTo>
                  <a:cubicBezTo>
                    <a:pt x="0" y="2641"/>
                    <a:pt x="759" y="3399"/>
                    <a:pt x="1695" y="3399"/>
                  </a:cubicBezTo>
                  <a:cubicBezTo>
                    <a:pt x="2641" y="3399"/>
                    <a:pt x="3400" y="2641"/>
                    <a:pt x="3400" y="1704"/>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p:nvPr/>
          </p:nvSpPr>
          <p:spPr>
            <a:xfrm>
              <a:off x="8654803" y="85137"/>
              <a:ext cx="402461" cy="402353"/>
            </a:xfrm>
            <a:custGeom>
              <a:rect b="b" l="l" r="r" t="t"/>
              <a:pathLst>
                <a:path extrusionOk="0" h="3745" w="3746">
                  <a:moveTo>
                    <a:pt x="1873" y="346"/>
                  </a:moveTo>
                  <a:cubicBezTo>
                    <a:pt x="2720" y="346"/>
                    <a:pt x="3401" y="1025"/>
                    <a:pt x="3401" y="1872"/>
                  </a:cubicBezTo>
                  <a:cubicBezTo>
                    <a:pt x="3401" y="2710"/>
                    <a:pt x="2720" y="3400"/>
                    <a:pt x="1873" y="3400"/>
                  </a:cubicBezTo>
                  <a:cubicBezTo>
                    <a:pt x="1036" y="3400"/>
                    <a:pt x="346" y="2710"/>
                    <a:pt x="346" y="1872"/>
                  </a:cubicBezTo>
                  <a:cubicBezTo>
                    <a:pt x="346" y="1025"/>
                    <a:pt x="1036" y="346"/>
                    <a:pt x="1873" y="346"/>
                  </a:cubicBezTo>
                  <a:close/>
                  <a:moveTo>
                    <a:pt x="1873" y="0"/>
                  </a:moveTo>
                  <a:cubicBezTo>
                    <a:pt x="848" y="0"/>
                    <a:pt x="1" y="838"/>
                    <a:pt x="1" y="1872"/>
                  </a:cubicBezTo>
                  <a:cubicBezTo>
                    <a:pt x="1" y="2897"/>
                    <a:pt x="848" y="3745"/>
                    <a:pt x="1873" y="3745"/>
                  </a:cubicBezTo>
                  <a:cubicBezTo>
                    <a:pt x="2908" y="3745"/>
                    <a:pt x="3745" y="2897"/>
                    <a:pt x="3745" y="1872"/>
                  </a:cubicBezTo>
                  <a:cubicBezTo>
                    <a:pt x="3745" y="838"/>
                    <a:pt x="290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4"/>
            <p:cNvSpPr/>
            <p:nvPr/>
          </p:nvSpPr>
          <p:spPr>
            <a:xfrm>
              <a:off x="104785" y="4674059"/>
              <a:ext cx="365288" cy="365288"/>
            </a:xfrm>
            <a:custGeom>
              <a:rect b="b" l="l" r="r" t="t"/>
              <a:pathLst>
                <a:path extrusionOk="0" h="3400" w="3400">
                  <a:moveTo>
                    <a:pt x="1705" y="0"/>
                  </a:moveTo>
                  <a:cubicBezTo>
                    <a:pt x="759" y="0"/>
                    <a:pt x="1" y="759"/>
                    <a:pt x="1" y="1705"/>
                  </a:cubicBezTo>
                  <a:cubicBezTo>
                    <a:pt x="1" y="2641"/>
                    <a:pt x="759" y="3399"/>
                    <a:pt x="1705" y="3399"/>
                  </a:cubicBezTo>
                  <a:cubicBezTo>
                    <a:pt x="2642" y="3399"/>
                    <a:pt x="3400" y="2641"/>
                    <a:pt x="3400" y="1705"/>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09" name="Google Shape;409;p44"/>
            <p:cNvSpPr/>
            <p:nvPr/>
          </p:nvSpPr>
          <p:spPr>
            <a:xfrm>
              <a:off x="86736" y="4656010"/>
              <a:ext cx="402461" cy="402353"/>
            </a:xfrm>
            <a:custGeom>
              <a:rect b="b" l="l" r="r" t="t"/>
              <a:pathLst>
                <a:path extrusionOk="0" h="3745" w="3746">
                  <a:moveTo>
                    <a:pt x="1873" y="346"/>
                  </a:moveTo>
                  <a:cubicBezTo>
                    <a:pt x="2711" y="346"/>
                    <a:pt x="3401" y="1025"/>
                    <a:pt x="3401" y="1873"/>
                  </a:cubicBezTo>
                  <a:cubicBezTo>
                    <a:pt x="3401" y="2711"/>
                    <a:pt x="2711" y="3400"/>
                    <a:pt x="1873" y="3400"/>
                  </a:cubicBezTo>
                  <a:cubicBezTo>
                    <a:pt x="1026" y="3400"/>
                    <a:pt x="346" y="2711"/>
                    <a:pt x="346" y="1873"/>
                  </a:cubicBezTo>
                  <a:cubicBezTo>
                    <a:pt x="346" y="1025"/>
                    <a:pt x="1026" y="346"/>
                    <a:pt x="1873" y="346"/>
                  </a:cubicBezTo>
                  <a:close/>
                  <a:moveTo>
                    <a:pt x="1873" y="1"/>
                  </a:moveTo>
                  <a:cubicBezTo>
                    <a:pt x="839" y="1"/>
                    <a:pt x="1" y="839"/>
                    <a:pt x="1" y="1873"/>
                  </a:cubicBezTo>
                  <a:cubicBezTo>
                    <a:pt x="1" y="2897"/>
                    <a:pt x="839" y="3745"/>
                    <a:pt x="1873" y="3745"/>
                  </a:cubicBezTo>
                  <a:cubicBezTo>
                    <a:pt x="2898" y="3745"/>
                    <a:pt x="3745" y="2897"/>
                    <a:pt x="3745" y="1873"/>
                  </a:cubicBezTo>
                  <a:cubicBezTo>
                    <a:pt x="3745" y="839"/>
                    <a:pt x="289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10" name="Google Shape;410;p44"/>
            <p:cNvSpPr/>
            <p:nvPr/>
          </p:nvSpPr>
          <p:spPr>
            <a:xfrm>
              <a:off x="8673926" y="4674059"/>
              <a:ext cx="365288" cy="365288"/>
            </a:xfrm>
            <a:custGeom>
              <a:rect b="b" l="l" r="r" t="t"/>
              <a:pathLst>
                <a:path extrusionOk="0" h="3400" w="3400">
                  <a:moveTo>
                    <a:pt x="1695" y="0"/>
                  </a:moveTo>
                  <a:cubicBezTo>
                    <a:pt x="759" y="0"/>
                    <a:pt x="0" y="759"/>
                    <a:pt x="0" y="1705"/>
                  </a:cubicBezTo>
                  <a:cubicBezTo>
                    <a:pt x="0" y="2641"/>
                    <a:pt x="759" y="3399"/>
                    <a:pt x="1695" y="3399"/>
                  </a:cubicBezTo>
                  <a:cubicBezTo>
                    <a:pt x="2641" y="3399"/>
                    <a:pt x="3400" y="2641"/>
                    <a:pt x="3400" y="1705"/>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4"/>
            <p:cNvSpPr/>
            <p:nvPr/>
          </p:nvSpPr>
          <p:spPr>
            <a:xfrm>
              <a:off x="8654803" y="4656010"/>
              <a:ext cx="402461" cy="402353"/>
            </a:xfrm>
            <a:custGeom>
              <a:rect b="b" l="l" r="r" t="t"/>
              <a:pathLst>
                <a:path extrusionOk="0" h="3745" w="3746">
                  <a:moveTo>
                    <a:pt x="1873" y="346"/>
                  </a:moveTo>
                  <a:cubicBezTo>
                    <a:pt x="2720" y="346"/>
                    <a:pt x="3401" y="1025"/>
                    <a:pt x="3401" y="1873"/>
                  </a:cubicBezTo>
                  <a:cubicBezTo>
                    <a:pt x="3401" y="2711"/>
                    <a:pt x="2720" y="3400"/>
                    <a:pt x="1873" y="3400"/>
                  </a:cubicBezTo>
                  <a:cubicBezTo>
                    <a:pt x="1036" y="3400"/>
                    <a:pt x="346" y="2711"/>
                    <a:pt x="346" y="1873"/>
                  </a:cubicBezTo>
                  <a:cubicBezTo>
                    <a:pt x="346" y="1025"/>
                    <a:pt x="1036" y="346"/>
                    <a:pt x="1873" y="346"/>
                  </a:cubicBezTo>
                  <a:close/>
                  <a:moveTo>
                    <a:pt x="1873" y="1"/>
                  </a:moveTo>
                  <a:cubicBezTo>
                    <a:pt x="848" y="1"/>
                    <a:pt x="1" y="839"/>
                    <a:pt x="1" y="1873"/>
                  </a:cubicBezTo>
                  <a:cubicBezTo>
                    <a:pt x="1" y="2897"/>
                    <a:pt x="848" y="3745"/>
                    <a:pt x="1873" y="3745"/>
                  </a:cubicBezTo>
                  <a:cubicBezTo>
                    <a:pt x="2908" y="3745"/>
                    <a:pt x="3745" y="2897"/>
                    <a:pt x="3745" y="1873"/>
                  </a:cubicBezTo>
                  <a:cubicBezTo>
                    <a:pt x="3745" y="839"/>
                    <a:pt x="290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4"/>
            <p:cNvSpPr/>
            <p:nvPr/>
          </p:nvSpPr>
          <p:spPr>
            <a:xfrm>
              <a:off x="261339" y="265550"/>
              <a:ext cx="8621322" cy="4612399"/>
            </a:xfrm>
            <a:custGeom>
              <a:rect b="b" l="l" r="r" t="t"/>
              <a:pathLst>
                <a:path extrusionOk="0" h="42931" w="80245">
                  <a:moveTo>
                    <a:pt x="74609" y="582"/>
                  </a:moveTo>
                  <a:cubicBezTo>
                    <a:pt x="75220" y="582"/>
                    <a:pt x="75771" y="947"/>
                    <a:pt x="75979" y="1499"/>
                  </a:cubicBezTo>
                  <a:cubicBezTo>
                    <a:pt x="76491" y="2819"/>
                    <a:pt x="77486" y="3873"/>
                    <a:pt x="78767" y="4474"/>
                  </a:cubicBezTo>
                  <a:cubicBezTo>
                    <a:pt x="79318" y="4730"/>
                    <a:pt x="79654" y="5252"/>
                    <a:pt x="79654" y="5834"/>
                  </a:cubicBezTo>
                  <a:lnTo>
                    <a:pt x="79654" y="37384"/>
                  </a:lnTo>
                  <a:cubicBezTo>
                    <a:pt x="79654" y="37965"/>
                    <a:pt x="79318" y="38497"/>
                    <a:pt x="78797" y="38734"/>
                  </a:cubicBezTo>
                  <a:cubicBezTo>
                    <a:pt x="77595" y="39285"/>
                    <a:pt x="76629" y="40261"/>
                    <a:pt x="76087" y="41473"/>
                  </a:cubicBezTo>
                  <a:cubicBezTo>
                    <a:pt x="75850" y="41995"/>
                    <a:pt x="75318" y="42340"/>
                    <a:pt x="74737" y="42340"/>
                  </a:cubicBezTo>
                  <a:lnTo>
                    <a:pt x="5568" y="42340"/>
                  </a:lnTo>
                  <a:cubicBezTo>
                    <a:pt x="4986" y="42340"/>
                    <a:pt x="4454" y="42005"/>
                    <a:pt x="4217" y="41473"/>
                  </a:cubicBezTo>
                  <a:cubicBezTo>
                    <a:pt x="3666" y="40241"/>
                    <a:pt x="2691" y="39266"/>
                    <a:pt x="1458" y="38714"/>
                  </a:cubicBezTo>
                  <a:cubicBezTo>
                    <a:pt x="926" y="38477"/>
                    <a:pt x="591" y="37945"/>
                    <a:pt x="591" y="37364"/>
                  </a:cubicBezTo>
                  <a:lnTo>
                    <a:pt x="591" y="5863"/>
                  </a:lnTo>
                  <a:cubicBezTo>
                    <a:pt x="591" y="5282"/>
                    <a:pt x="946" y="4750"/>
                    <a:pt x="1488" y="4503"/>
                  </a:cubicBezTo>
                  <a:cubicBezTo>
                    <a:pt x="2809" y="3892"/>
                    <a:pt x="3853" y="2769"/>
                    <a:pt x="4355" y="1409"/>
                  </a:cubicBezTo>
                  <a:cubicBezTo>
                    <a:pt x="4543" y="917"/>
                    <a:pt x="5016" y="582"/>
                    <a:pt x="5528" y="582"/>
                  </a:cubicBezTo>
                  <a:close/>
                  <a:moveTo>
                    <a:pt x="5528" y="1"/>
                  </a:moveTo>
                  <a:cubicBezTo>
                    <a:pt x="4769" y="1"/>
                    <a:pt x="4070" y="483"/>
                    <a:pt x="3804" y="1203"/>
                  </a:cubicBezTo>
                  <a:cubicBezTo>
                    <a:pt x="3361" y="2425"/>
                    <a:pt x="2424" y="3430"/>
                    <a:pt x="1252" y="3962"/>
                  </a:cubicBezTo>
                  <a:cubicBezTo>
                    <a:pt x="493" y="4317"/>
                    <a:pt x="0" y="5055"/>
                    <a:pt x="0" y="5863"/>
                  </a:cubicBezTo>
                  <a:lnTo>
                    <a:pt x="0" y="37364"/>
                  </a:lnTo>
                  <a:cubicBezTo>
                    <a:pt x="0" y="38172"/>
                    <a:pt x="483" y="38911"/>
                    <a:pt x="1213" y="39246"/>
                  </a:cubicBezTo>
                  <a:cubicBezTo>
                    <a:pt x="2316" y="39739"/>
                    <a:pt x="3193" y="40616"/>
                    <a:pt x="3685" y="41709"/>
                  </a:cubicBezTo>
                  <a:cubicBezTo>
                    <a:pt x="4011" y="42449"/>
                    <a:pt x="4749" y="42931"/>
                    <a:pt x="5568" y="42931"/>
                  </a:cubicBezTo>
                  <a:lnTo>
                    <a:pt x="74737" y="42931"/>
                  </a:lnTo>
                  <a:cubicBezTo>
                    <a:pt x="75555" y="42931"/>
                    <a:pt x="76294" y="42449"/>
                    <a:pt x="76619" y="41709"/>
                  </a:cubicBezTo>
                  <a:cubicBezTo>
                    <a:pt x="77111" y="40625"/>
                    <a:pt x="77969" y="39758"/>
                    <a:pt x="79043" y="39266"/>
                  </a:cubicBezTo>
                  <a:cubicBezTo>
                    <a:pt x="79772" y="38931"/>
                    <a:pt x="80245" y="38192"/>
                    <a:pt x="80245" y="37384"/>
                  </a:cubicBezTo>
                  <a:lnTo>
                    <a:pt x="80245" y="5834"/>
                  </a:lnTo>
                  <a:cubicBezTo>
                    <a:pt x="80245" y="5035"/>
                    <a:pt x="79762" y="4297"/>
                    <a:pt x="79013" y="3942"/>
                  </a:cubicBezTo>
                  <a:cubicBezTo>
                    <a:pt x="77870" y="3410"/>
                    <a:pt x="76984" y="2464"/>
                    <a:pt x="76530" y="1291"/>
                  </a:cubicBezTo>
                  <a:cubicBezTo>
                    <a:pt x="76225" y="513"/>
                    <a:pt x="75456" y="1"/>
                    <a:pt x="746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nvGrpSpPr>
            <p:cNvPr id="413" name="Google Shape;413;p44"/>
            <p:cNvGrpSpPr/>
            <p:nvPr/>
          </p:nvGrpSpPr>
          <p:grpSpPr>
            <a:xfrm>
              <a:off x="961725" y="98700"/>
              <a:ext cx="7220550" cy="81000"/>
              <a:chOff x="961725" y="458950"/>
              <a:chExt cx="7220550" cy="81000"/>
            </a:xfrm>
          </p:grpSpPr>
          <p:sp>
            <p:nvSpPr>
              <p:cNvPr id="414" name="Google Shape;414;p44"/>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4"/>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4"/>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4"/>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4"/>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4"/>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4"/>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4"/>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4"/>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4"/>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4"/>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4"/>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4"/>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4"/>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44"/>
            <p:cNvGrpSpPr/>
            <p:nvPr/>
          </p:nvGrpSpPr>
          <p:grpSpPr>
            <a:xfrm>
              <a:off x="961725" y="4960300"/>
              <a:ext cx="7220550" cy="81000"/>
              <a:chOff x="961725" y="458950"/>
              <a:chExt cx="7220550" cy="81000"/>
            </a:xfrm>
          </p:grpSpPr>
          <p:sp>
            <p:nvSpPr>
              <p:cNvPr id="442" name="Google Shape;442;p44"/>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4"/>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4"/>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4"/>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4"/>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4"/>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4"/>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4"/>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4"/>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4"/>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4"/>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4"/>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4"/>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4"/>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4"/>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4"/>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4"/>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4"/>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4"/>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4"/>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4"/>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4"/>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4"/>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4"/>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4"/>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44"/>
            <p:cNvSpPr/>
            <p:nvPr/>
          </p:nvSpPr>
          <p:spPr>
            <a:xfrm>
              <a:off x="183586"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4"/>
            <p:cNvSpPr/>
            <p:nvPr/>
          </p:nvSpPr>
          <p:spPr>
            <a:xfrm>
              <a:off x="8752799"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p:nvPr/>
          </p:nvSpPr>
          <p:spPr>
            <a:xfrm>
              <a:off x="183586"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4"/>
            <p:cNvSpPr/>
            <p:nvPr/>
          </p:nvSpPr>
          <p:spPr>
            <a:xfrm>
              <a:off x="8752799"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473" name="Shape 473"/>
        <p:cNvGrpSpPr/>
        <p:nvPr/>
      </p:nvGrpSpPr>
      <p:grpSpPr>
        <a:xfrm>
          <a:off x="0" y="0"/>
          <a:ext cx="0" cy="0"/>
          <a:chOff x="0" y="0"/>
          <a:chExt cx="0" cy="0"/>
        </a:xfrm>
      </p:grpSpPr>
      <p:sp>
        <p:nvSpPr>
          <p:cNvPr id="474" name="Google Shape;474;p45"/>
          <p:cNvSpPr txBox="1"/>
          <p:nvPr>
            <p:ph type="title"/>
          </p:nvPr>
        </p:nvSpPr>
        <p:spPr>
          <a:xfrm>
            <a:off x="308456" y="1295250"/>
            <a:ext cx="3343800" cy="1782900"/>
          </a:xfrm>
          <a:prstGeom prst="rect">
            <a:avLst/>
          </a:prstGeom>
        </p:spPr>
        <p:txBody>
          <a:bodyPr anchorCtr="0" anchor="ctr" bIns="91425" lIns="91425" spcFirstLastPara="1" rIns="91425" wrap="square" tIns="91425">
            <a:noAutofit/>
          </a:bodyPr>
          <a:lstStyle>
            <a:lvl1pPr lvl="0" rtl="0">
              <a:spcBef>
                <a:spcPts val="0"/>
              </a:spcBef>
              <a:spcAft>
                <a:spcPts val="0"/>
              </a:spcAft>
              <a:buSzPts val="4500"/>
              <a:buNone/>
              <a:defRPr sz="4500"/>
            </a:lvl1pPr>
            <a:lvl2pPr lvl="1" rtl="0">
              <a:spcBef>
                <a:spcPts val="0"/>
              </a:spcBef>
              <a:spcAft>
                <a:spcPts val="0"/>
              </a:spcAft>
              <a:buSzPts val="11300"/>
              <a:buNone/>
              <a:defRPr sz="11300"/>
            </a:lvl2pPr>
            <a:lvl3pPr lvl="2" rtl="0">
              <a:spcBef>
                <a:spcPts val="0"/>
              </a:spcBef>
              <a:spcAft>
                <a:spcPts val="0"/>
              </a:spcAft>
              <a:buSzPts val="11300"/>
              <a:buNone/>
              <a:defRPr sz="11300"/>
            </a:lvl3pPr>
            <a:lvl4pPr lvl="3" rtl="0">
              <a:spcBef>
                <a:spcPts val="0"/>
              </a:spcBef>
              <a:spcAft>
                <a:spcPts val="0"/>
              </a:spcAft>
              <a:buSzPts val="11300"/>
              <a:buNone/>
              <a:defRPr sz="11300"/>
            </a:lvl4pPr>
            <a:lvl5pPr lvl="4" rtl="0">
              <a:spcBef>
                <a:spcPts val="0"/>
              </a:spcBef>
              <a:spcAft>
                <a:spcPts val="0"/>
              </a:spcAft>
              <a:buSzPts val="11300"/>
              <a:buNone/>
              <a:defRPr sz="11300"/>
            </a:lvl5pPr>
            <a:lvl6pPr lvl="5" rtl="0">
              <a:spcBef>
                <a:spcPts val="0"/>
              </a:spcBef>
              <a:spcAft>
                <a:spcPts val="0"/>
              </a:spcAft>
              <a:buSzPts val="11300"/>
              <a:buNone/>
              <a:defRPr sz="11300"/>
            </a:lvl6pPr>
            <a:lvl7pPr lvl="6" rtl="0">
              <a:spcBef>
                <a:spcPts val="0"/>
              </a:spcBef>
              <a:spcAft>
                <a:spcPts val="0"/>
              </a:spcAft>
              <a:buSzPts val="11300"/>
              <a:buNone/>
              <a:defRPr sz="11300"/>
            </a:lvl7pPr>
            <a:lvl8pPr lvl="7" rtl="0">
              <a:spcBef>
                <a:spcPts val="0"/>
              </a:spcBef>
              <a:spcAft>
                <a:spcPts val="0"/>
              </a:spcAft>
              <a:buSzPts val="11300"/>
              <a:buNone/>
              <a:defRPr sz="11300"/>
            </a:lvl8pPr>
            <a:lvl9pPr lvl="8" rtl="0">
              <a:spcBef>
                <a:spcPts val="0"/>
              </a:spcBef>
              <a:spcAft>
                <a:spcPts val="0"/>
              </a:spcAft>
              <a:buSzPts val="11300"/>
              <a:buNone/>
              <a:defRPr sz="11300"/>
            </a:lvl9pPr>
          </a:lstStyle>
          <a:p/>
        </p:txBody>
      </p:sp>
      <p:sp>
        <p:nvSpPr>
          <p:cNvPr id="475" name="Google Shape;475;p45"/>
          <p:cNvSpPr txBox="1"/>
          <p:nvPr>
            <p:ph idx="1" type="subTitle"/>
          </p:nvPr>
        </p:nvSpPr>
        <p:spPr>
          <a:xfrm>
            <a:off x="308456" y="3772331"/>
            <a:ext cx="3343800" cy="53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76" name="Google Shape;476;p45"/>
          <p:cNvSpPr/>
          <p:nvPr/>
        </p:nvSpPr>
        <p:spPr>
          <a:xfrm rot="5400000">
            <a:off x="-381260" y="4596425"/>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7" name="Shape 477"/>
        <p:cNvGrpSpPr/>
        <p:nvPr/>
      </p:nvGrpSpPr>
      <p:grpSpPr>
        <a:xfrm>
          <a:off x="0" y="0"/>
          <a:ext cx="0" cy="0"/>
          <a:chOff x="0" y="0"/>
          <a:chExt cx="0" cy="0"/>
        </a:xfrm>
      </p:grpSpPr>
      <p:sp>
        <p:nvSpPr>
          <p:cNvPr id="478" name="Google Shape;478;p4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9" name="Google Shape;47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480" name="Google Shape;48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81" name="Google Shape;48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482" name="Google Shape;48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83" name="Google Shape;48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84" name="Google Shape;48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85" name="Google Shape;48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486" name="Shape 486"/>
        <p:cNvGrpSpPr/>
        <p:nvPr/>
      </p:nvGrpSpPr>
      <p:grpSpPr>
        <a:xfrm>
          <a:off x="0" y="0"/>
          <a:ext cx="0" cy="0"/>
          <a:chOff x="0" y="0"/>
          <a:chExt cx="0" cy="0"/>
        </a:xfrm>
      </p:grpSpPr>
      <p:pic>
        <p:nvPicPr>
          <p:cNvPr descr="HD-ShadowLong.png" id="487" name="Google Shape;487;p47"/>
          <p:cNvPicPr preferRelativeResize="0"/>
          <p:nvPr/>
        </p:nvPicPr>
        <p:blipFill rotWithShape="1">
          <a:blip r:embed="rId2">
            <a:alphaModFix/>
          </a:blip>
          <a:srcRect b="0" l="0" r="0" t="0"/>
          <a:stretch/>
        </p:blipFill>
        <p:spPr>
          <a:xfrm>
            <a:off x="1" y="1477680"/>
            <a:ext cx="7828360" cy="240873"/>
          </a:xfrm>
          <a:prstGeom prst="rect">
            <a:avLst/>
          </a:prstGeom>
          <a:noFill/>
          <a:ln>
            <a:noFill/>
          </a:ln>
        </p:spPr>
      </p:pic>
      <p:pic>
        <p:nvPicPr>
          <p:cNvPr descr="HD-ShadowShort.png" id="488" name="Google Shape;488;p47"/>
          <p:cNvPicPr preferRelativeResize="0"/>
          <p:nvPr/>
        </p:nvPicPr>
        <p:blipFill rotWithShape="1">
          <a:blip r:embed="rId3">
            <a:alphaModFix/>
          </a:blip>
          <a:srcRect b="0" l="0" r="0" t="0"/>
          <a:stretch/>
        </p:blipFill>
        <p:spPr>
          <a:xfrm>
            <a:off x="7939369" y="1478425"/>
            <a:ext cx="1202249" cy="108202"/>
          </a:xfrm>
          <a:prstGeom prst="rect">
            <a:avLst/>
          </a:prstGeom>
          <a:noFill/>
          <a:ln>
            <a:noFill/>
          </a:ln>
        </p:spPr>
      </p:pic>
      <p:sp>
        <p:nvSpPr>
          <p:cNvPr id="489" name="Google Shape;489;p47"/>
          <p:cNvSpPr/>
          <p:nvPr/>
        </p:nvSpPr>
        <p:spPr>
          <a:xfrm>
            <a:off x="0" y="457200"/>
            <a:ext cx="7828500" cy="1026300"/>
          </a:xfrm>
          <a:prstGeom prst="rect">
            <a:avLst/>
          </a:prstGeom>
          <a:solidFill>
            <a:srgbClr val="26262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0" name="Google Shape;490;p47"/>
          <p:cNvSpPr/>
          <p:nvPr/>
        </p:nvSpPr>
        <p:spPr>
          <a:xfrm>
            <a:off x="7939371" y="457200"/>
            <a:ext cx="1202100" cy="10263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1" name="Google Shape;491;p47"/>
          <p:cNvSpPr txBox="1"/>
          <p:nvPr>
            <p:ph type="title"/>
          </p:nvPr>
        </p:nvSpPr>
        <p:spPr>
          <a:xfrm>
            <a:off x="510241" y="564921"/>
            <a:ext cx="7210500" cy="810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47"/>
          <p:cNvSpPr txBox="1"/>
          <p:nvPr>
            <p:ph idx="1" type="body"/>
          </p:nvPr>
        </p:nvSpPr>
        <p:spPr>
          <a:xfrm>
            <a:off x="510241" y="1752655"/>
            <a:ext cx="7210500" cy="2699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1200"/>
              </a:spcBef>
              <a:spcAft>
                <a:spcPts val="0"/>
              </a:spcAft>
              <a:buClr>
                <a:schemeClr val="lt1"/>
              </a:buClr>
              <a:buSzPts val="1400"/>
              <a:buChar char="○"/>
              <a:defRPr/>
            </a:lvl2pPr>
            <a:lvl3pPr indent="-317500" lvl="2" marL="1371600" rtl="0" algn="l">
              <a:lnSpc>
                <a:spcPct val="90000"/>
              </a:lnSpc>
              <a:spcBef>
                <a:spcPts val="1200"/>
              </a:spcBef>
              <a:spcAft>
                <a:spcPts val="0"/>
              </a:spcAft>
              <a:buClr>
                <a:schemeClr val="lt1"/>
              </a:buClr>
              <a:buSzPts val="1400"/>
              <a:buChar char="■"/>
              <a:defRPr/>
            </a:lvl3pPr>
            <a:lvl4pPr indent="-317500" lvl="3" marL="1828800" rtl="0" algn="l">
              <a:lnSpc>
                <a:spcPct val="90000"/>
              </a:lnSpc>
              <a:spcBef>
                <a:spcPts val="1200"/>
              </a:spcBef>
              <a:spcAft>
                <a:spcPts val="0"/>
              </a:spcAft>
              <a:buClr>
                <a:schemeClr val="lt1"/>
              </a:buClr>
              <a:buSzPts val="1400"/>
              <a:buChar char="●"/>
              <a:defRPr/>
            </a:lvl4pPr>
            <a:lvl5pPr indent="-317500" lvl="4" marL="2286000" rtl="0" algn="l">
              <a:lnSpc>
                <a:spcPct val="90000"/>
              </a:lnSpc>
              <a:spcBef>
                <a:spcPts val="1200"/>
              </a:spcBef>
              <a:spcAft>
                <a:spcPts val="0"/>
              </a:spcAft>
              <a:buClr>
                <a:schemeClr val="lt1"/>
              </a:buClr>
              <a:buSzPts val="1400"/>
              <a:buChar char="○"/>
              <a:defRPr/>
            </a:lvl5pPr>
            <a:lvl6pPr indent="-317500" lvl="5" marL="2743200" rtl="0" algn="l">
              <a:lnSpc>
                <a:spcPct val="90000"/>
              </a:lnSpc>
              <a:spcBef>
                <a:spcPts val="1200"/>
              </a:spcBef>
              <a:spcAft>
                <a:spcPts val="0"/>
              </a:spcAft>
              <a:buClr>
                <a:schemeClr val="lt1"/>
              </a:buClr>
              <a:buSzPts val="1400"/>
              <a:buChar char="■"/>
              <a:defRPr/>
            </a:lvl6pPr>
            <a:lvl7pPr indent="-317500" lvl="6" marL="3200400" rtl="0" algn="l">
              <a:lnSpc>
                <a:spcPct val="90000"/>
              </a:lnSpc>
              <a:spcBef>
                <a:spcPts val="1200"/>
              </a:spcBef>
              <a:spcAft>
                <a:spcPts val="0"/>
              </a:spcAft>
              <a:buClr>
                <a:schemeClr val="lt1"/>
              </a:buClr>
              <a:buSzPts val="1400"/>
              <a:buChar char="●"/>
              <a:defRPr/>
            </a:lvl7pPr>
            <a:lvl8pPr indent="-317500" lvl="7" marL="3657600" rtl="0" algn="l">
              <a:lnSpc>
                <a:spcPct val="90000"/>
              </a:lnSpc>
              <a:spcBef>
                <a:spcPts val="1200"/>
              </a:spcBef>
              <a:spcAft>
                <a:spcPts val="0"/>
              </a:spcAft>
              <a:buClr>
                <a:schemeClr val="lt1"/>
              </a:buClr>
              <a:buSzPts val="1400"/>
              <a:buChar char="○"/>
              <a:defRPr/>
            </a:lvl8pPr>
            <a:lvl9pPr indent="-317500" lvl="8" marL="4114800" rtl="0" algn="l">
              <a:lnSpc>
                <a:spcPct val="90000"/>
              </a:lnSpc>
              <a:spcBef>
                <a:spcPts val="1200"/>
              </a:spcBef>
              <a:spcAft>
                <a:spcPts val="1200"/>
              </a:spcAft>
              <a:buClr>
                <a:schemeClr val="lt1"/>
              </a:buClr>
              <a:buSzPts val="1400"/>
              <a:buChar char="■"/>
              <a:defRPr/>
            </a:lvl9pPr>
          </a:lstStyle>
          <a:p/>
        </p:txBody>
      </p:sp>
      <p:sp>
        <p:nvSpPr>
          <p:cNvPr id="493" name="Google Shape;493;p47"/>
          <p:cNvSpPr txBox="1"/>
          <p:nvPr>
            <p:ph idx="10" type="dt"/>
          </p:nvPr>
        </p:nvSpPr>
        <p:spPr>
          <a:xfrm>
            <a:off x="5663236" y="4452140"/>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94" name="Google Shape;494;p47"/>
          <p:cNvSpPr txBox="1"/>
          <p:nvPr>
            <p:ph idx="11" type="ftr"/>
          </p:nvPr>
        </p:nvSpPr>
        <p:spPr>
          <a:xfrm>
            <a:off x="510241" y="4452141"/>
            <a:ext cx="5153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95" name="Google Shape;495;p47"/>
          <p:cNvSpPr txBox="1"/>
          <p:nvPr>
            <p:ph idx="12" type="sldNum"/>
          </p:nvPr>
        </p:nvSpPr>
        <p:spPr>
          <a:xfrm>
            <a:off x="8047091" y="564920"/>
            <a:ext cx="865500" cy="8181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lvl1pPr>
            <a:lvl2pPr indent="0" lvl="1" marL="0" rtl="0" algn="l">
              <a:spcBef>
                <a:spcPts val="0"/>
              </a:spcBef>
              <a:buNone/>
              <a:defRPr sz="1100"/>
            </a:lvl2pPr>
            <a:lvl3pPr indent="0" lvl="2" marL="0" rtl="0" algn="l">
              <a:spcBef>
                <a:spcPts val="0"/>
              </a:spcBef>
              <a:buNone/>
              <a:defRPr sz="1100"/>
            </a:lvl3pPr>
            <a:lvl4pPr indent="0" lvl="3" marL="0" rtl="0" algn="l">
              <a:spcBef>
                <a:spcPts val="0"/>
              </a:spcBef>
              <a:buNone/>
              <a:defRPr sz="1100"/>
            </a:lvl4pPr>
            <a:lvl5pPr indent="0" lvl="4" marL="0" rtl="0" algn="l">
              <a:spcBef>
                <a:spcPts val="0"/>
              </a:spcBef>
              <a:buNone/>
              <a:defRPr sz="1100"/>
            </a:lvl5pPr>
            <a:lvl6pPr indent="0" lvl="5" marL="0" rtl="0" algn="l">
              <a:spcBef>
                <a:spcPts val="0"/>
              </a:spcBef>
              <a:buNone/>
              <a:defRPr sz="1100"/>
            </a:lvl6pPr>
            <a:lvl7pPr indent="0" lvl="6" marL="0" rtl="0" algn="l">
              <a:spcBef>
                <a:spcPts val="0"/>
              </a:spcBef>
              <a:buNone/>
              <a:defRPr sz="1100"/>
            </a:lvl7pPr>
            <a:lvl8pPr indent="0" lvl="7" marL="0" rtl="0" algn="l">
              <a:spcBef>
                <a:spcPts val="0"/>
              </a:spcBef>
              <a:buNone/>
              <a:defRPr sz="1100"/>
            </a:lvl8pPr>
            <a:lvl9pPr indent="0" lvl="8" marL="0" rtl="0" algn="l">
              <a:spcBef>
                <a:spcPts val="0"/>
              </a:spcBef>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720000" y="423301"/>
            <a:ext cx="7704000" cy="585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idx="1" type="body"/>
          </p:nvPr>
        </p:nvSpPr>
        <p:spPr>
          <a:xfrm>
            <a:off x="720000" y="1520475"/>
            <a:ext cx="4863600" cy="2309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37" name="Google Shape;37;p7"/>
          <p:cNvSpPr txBox="1"/>
          <p:nvPr>
            <p:ph type="title"/>
          </p:nvPr>
        </p:nvSpPr>
        <p:spPr>
          <a:xfrm>
            <a:off x="720000" y="422611"/>
            <a:ext cx="4413900" cy="358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7"/>
          <p:cNvSpPr/>
          <p:nvPr/>
        </p:nvSpPr>
        <p:spPr>
          <a:xfrm flipH="1" rot="5400000">
            <a:off x="199650" y="3458850"/>
            <a:ext cx="1485000" cy="18843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7"/>
          <p:cNvGrpSpPr/>
          <p:nvPr/>
        </p:nvGrpSpPr>
        <p:grpSpPr>
          <a:xfrm>
            <a:off x="5824187" y="3658631"/>
            <a:ext cx="3353107" cy="1514403"/>
            <a:chOff x="5824421" y="3658500"/>
            <a:chExt cx="3319579" cy="1485000"/>
          </a:xfrm>
        </p:grpSpPr>
        <p:sp>
          <p:nvSpPr>
            <p:cNvPr id="40" name="Google Shape;40;p7"/>
            <p:cNvSpPr/>
            <p:nvPr/>
          </p:nvSpPr>
          <p:spPr>
            <a:xfrm flipH="1" rot="5400000">
              <a:off x="7459350" y="3458850"/>
              <a:ext cx="1485000" cy="18843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5824421" y="36870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1469725" y="1147328"/>
            <a:ext cx="6204600" cy="250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6000"/>
              <a:buNone/>
              <a:defRPr sz="8000">
                <a:solidFill>
                  <a:schemeClr val="dk1"/>
                </a:solidFill>
              </a:defRPr>
            </a:lvl1pPr>
            <a:lvl2pPr lvl="1" rtl="0" algn="ctr">
              <a:spcBef>
                <a:spcPts val="0"/>
              </a:spcBef>
              <a:spcAft>
                <a:spcPts val="0"/>
              </a:spcAft>
              <a:buClr>
                <a:schemeClr val="dk1"/>
              </a:buClr>
              <a:buSzPts val="6000"/>
              <a:buNone/>
              <a:defRPr sz="6000">
                <a:solidFill>
                  <a:schemeClr val="dk1"/>
                </a:solidFill>
              </a:defRPr>
            </a:lvl2pPr>
            <a:lvl3pPr lvl="2" rtl="0" algn="ctr">
              <a:spcBef>
                <a:spcPts val="0"/>
              </a:spcBef>
              <a:spcAft>
                <a:spcPts val="0"/>
              </a:spcAft>
              <a:buClr>
                <a:schemeClr val="dk1"/>
              </a:buClr>
              <a:buSzPts val="6000"/>
              <a:buNone/>
              <a:defRPr sz="6000">
                <a:solidFill>
                  <a:schemeClr val="dk1"/>
                </a:solidFill>
              </a:defRPr>
            </a:lvl3pPr>
            <a:lvl4pPr lvl="3" rtl="0" algn="ctr">
              <a:spcBef>
                <a:spcPts val="0"/>
              </a:spcBef>
              <a:spcAft>
                <a:spcPts val="0"/>
              </a:spcAft>
              <a:buClr>
                <a:schemeClr val="dk1"/>
              </a:buClr>
              <a:buSzPts val="6000"/>
              <a:buNone/>
              <a:defRPr sz="6000">
                <a:solidFill>
                  <a:schemeClr val="dk1"/>
                </a:solidFill>
              </a:defRPr>
            </a:lvl4pPr>
            <a:lvl5pPr lvl="4" rtl="0" algn="ctr">
              <a:spcBef>
                <a:spcPts val="0"/>
              </a:spcBef>
              <a:spcAft>
                <a:spcPts val="0"/>
              </a:spcAft>
              <a:buClr>
                <a:schemeClr val="dk1"/>
              </a:buClr>
              <a:buSzPts val="6000"/>
              <a:buNone/>
              <a:defRPr sz="6000">
                <a:solidFill>
                  <a:schemeClr val="dk1"/>
                </a:solidFill>
              </a:defRPr>
            </a:lvl5pPr>
            <a:lvl6pPr lvl="5" rtl="0" algn="ctr">
              <a:spcBef>
                <a:spcPts val="0"/>
              </a:spcBef>
              <a:spcAft>
                <a:spcPts val="0"/>
              </a:spcAft>
              <a:buClr>
                <a:schemeClr val="dk1"/>
              </a:buClr>
              <a:buSzPts val="6000"/>
              <a:buNone/>
              <a:defRPr sz="6000">
                <a:solidFill>
                  <a:schemeClr val="dk1"/>
                </a:solidFill>
              </a:defRPr>
            </a:lvl6pPr>
            <a:lvl7pPr lvl="6" rtl="0" algn="ctr">
              <a:spcBef>
                <a:spcPts val="0"/>
              </a:spcBef>
              <a:spcAft>
                <a:spcPts val="0"/>
              </a:spcAft>
              <a:buClr>
                <a:schemeClr val="dk1"/>
              </a:buClr>
              <a:buSzPts val="6000"/>
              <a:buNone/>
              <a:defRPr sz="6000">
                <a:solidFill>
                  <a:schemeClr val="dk1"/>
                </a:solidFill>
              </a:defRPr>
            </a:lvl7pPr>
            <a:lvl8pPr lvl="7" rtl="0" algn="ctr">
              <a:spcBef>
                <a:spcPts val="0"/>
              </a:spcBef>
              <a:spcAft>
                <a:spcPts val="0"/>
              </a:spcAft>
              <a:buClr>
                <a:schemeClr val="dk1"/>
              </a:buClr>
              <a:buSzPts val="6000"/>
              <a:buNone/>
              <a:defRPr sz="6000">
                <a:solidFill>
                  <a:schemeClr val="dk1"/>
                </a:solidFill>
              </a:defRPr>
            </a:lvl8pPr>
            <a:lvl9pPr lvl="8" rtl="0" algn="ctr">
              <a:spcBef>
                <a:spcPts val="0"/>
              </a:spcBef>
              <a:spcAft>
                <a:spcPts val="0"/>
              </a:spcAft>
              <a:buClr>
                <a:schemeClr val="dk1"/>
              </a:buClr>
              <a:buSzPts val="6000"/>
              <a:buNone/>
              <a:defRPr sz="6000">
                <a:solidFill>
                  <a:schemeClr val="dk1"/>
                </a:solidFill>
              </a:defRPr>
            </a:lvl9pPr>
          </a:lstStyle>
          <a:p/>
        </p:txBody>
      </p:sp>
      <p:grpSp>
        <p:nvGrpSpPr>
          <p:cNvPr id="44" name="Google Shape;44;p8"/>
          <p:cNvGrpSpPr/>
          <p:nvPr/>
        </p:nvGrpSpPr>
        <p:grpSpPr>
          <a:xfrm>
            <a:off x="-8389" y="-6"/>
            <a:ext cx="1456800" cy="2896630"/>
            <a:chOff x="-8389" y="-6"/>
            <a:chExt cx="1456800" cy="2896630"/>
          </a:xfrm>
        </p:grpSpPr>
        <p:sp>
          <p:nvSpPr>
            <p:cNvPr id="45" name="Google Shape;45;p8"/>
            <p:cNvSpPr/>
            <p:nvPr/>
          </p:nvSpPr>
          <p:spPr>
            <a:xfrm>
              <a:off x="-8389" y="1440124"/>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8389" y="-6"/>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txBox="1"/>
          <p:nvPr>
            <p:ph type="title"/>
          </p:nvPr>
        </p:nvSpPr>
        <p:spPr>
          <a:xfrm>
            <a:off x="2367913" y="1377125"/>
            <a:ext cx="44082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9" name="Google Shape;49;p9"/>
          <p:cNvSpPr txBox="1"/>
          <p:nvPr>
            <p:ph idx="1" type="subTitle"/>
          </p:nvPr>
        </p:nvSpPr>
        <p:spPr>
          <a:xfrm>
            <a:off x="2367900" y="2355475"/>
            <a:ext cx="4408200" cy="141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0" name="Google Shape;50;p9"/>
          <p:cNvGrpSpPr/>
          <p:nvPr/>
        </p:nvGrpSpPr>
        <p:grpSpPr>
          <a:xfrm>
            <a:off x="-8395" y="829920"/>
            <a:ext cx="1456800" cy="3424806"/>
            <a:chOff x="-8395" y="829920"/>
            <a:chExt cx="1456800" cy="3424806"/>
          </a:xfrm>
        </p:grpSpPr>
        <p:sp>
          <p:nvSpPr>
            <p:cNvPr id="51" name="Google Shape;51;p9"/>
            <p:cNvSpPr/>
            <p:nvPr/>
          </p:nvSpPr>
          <p:spPr>
            <a:xfrm flipH="1" rot="-5400000">
              <a:off x="-8390" y="279807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a:off x="-8395" y="829920"/>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9"/>
          <p:cNvGrpSpPr/>
          <p:nvPr/>
        </p:nvGrpSpPr>
        <p:grpSpPr>
          <a:xfrm>
            <a:off x="7693235" y="1123567"/>
            <a:ext cx="1456971" cy="2896372"/>
            <a:chOff x="7693235" y="1123567"/>
            <a:chExt cx="1456971" cy="2896372"/>
          </a:xfrm>
        </p:grpSpPr>
        <p:sp>
          <p:nvSpPr>
            <p:cNvPr id="54" name="Google Shape;54;p9"/>
            <p:cNvSpPr/>
            <p:nvPr/>
          </p:nvSpPr>
          <p:spPr>
            <a:xfrm>
              <a:off x="7693407" y="1123567"/>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flipH="1">
              <a:off x="7693235" y="2051939"/>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type="title"/>
          </p:nvPr>
        </p:nvSpPr>
        <p:spPr>
          <a:xfrm>
            <a:off x="720000" y="423297"/>
            <a:ext cx="7704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8" name="Google Shape;58;p10"/>
          <p:cNvGrpSpPr/>
          <p:nvPr/>
        </p:nvGrpSpPr>
        <p:grpSpPr>
          <a:xfrm>
            <a:off x="-8484" y="3539710"/>
            <a:ext cx="2611846" cy="1603800"/>
            <a:chOff x="-8484" y="3539710"/>
            <a:chExt cx="2611846" cy="1603800"/>
          </a:xfrm>
        </p:grpSpPr>
        <p:sp>
          <p:nvSpPr>
            <p:cNvPr id="59" name="Google Shape;59;p10"/>
            <p:cNvSpPr/>
            <p:nvPr/>
          </p:nvSpPr>
          <p:spPr>
            <a:xfrm rot="-5400000">
              <a:off x="999563" y="3539710"/>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flipH="1">
              <a:off x="-8484"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0"/>
          <p:cNvSpPr/>
          <p:nvPr/>
        </p:nvSpPr>
        <p:spPr>
          <a:xfrm rot="-5400000">
            <a:off x="7540188" y="10"/>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1pPr>
            <a:lvl2pPr lvl="1"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2pPr>
            <a:lvl3pPr lvl="2"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3pPr>
            <a:lvl4pPr lvl="3"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4pPr>
            <a:lvl5pPr lvl="4"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5pPr>
            <a:lvl6pPr lvl="5"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6pPr>
            <a:lvl7pPr lvl="6"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7pPr>
            <a:lvl8pPr lvl="7"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8pPr>
            <a:lvl9pPr lvl="8"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indent="-317500" lvl="1" marL="9144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indent="-317500" lvl="2" marL="13716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indent="-317500" lvl="3" marL="18288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indent="-317500" lvl="4" marL="22860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indent="-317500" lvl="5" marL="27432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indent="-317500" lvl="6" marL="32004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indent="-317500" lvl="7" marL="36576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indent="-317500" lvl="8" marL="41148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3A85"/>
        </a:solidFill>
      </p:bgPr>
    </p:bg>
    <p:spTree>
      <p:nvGrpSpPr>
        <p:cNvPr id="499" name="Shape 499"/>
        <p:cNvGrpSpPr/>
        <p:nvPr/>
      </p:nvGrpSpPr>
      <p:grpSpPr>
        <a:xfrm>
          <a:off x="0" y="0"/>
          <a:ext cx="0" cy="0"/>
          <a:chOff x="0" y="0"/>
          <a:chExt cx="0" cy="0"/>
        </a:xfrm>
      </p:grpSpPr>
      <p:sp>
        <p:nvSpPr>
          <p:cNvPr id="500" name="Google Shape;500;p48"/>
          <p:cNvSpPr txBox="1"/>
          <p:nvPr>
            <p:ph type="ctrTitle"/>
          </p:nvPr>
        </p:nvSpPr>
        <p:spPr>
          <a:xfrm>
            <a:off x="321425" y="1299125"/>
            <a:ext cx="4301100" cy="3776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200">
                <a:solidFill>
                  <a:schemeClr val="lt1"/>
                </a:solidFill>
                <a:latin typeface="Montserrat"/>
                <a:ea typeface="Montserrat"/>
                <a:cs typeface="Montserrat"/>
                <a:sym typeface="Montserrat"/>
              </a:rPr>
              <a:t>SUFFOLK PUBLIC SCHOOLS</a:t>
            </a:r>
            <a:r>
              <a:rPr b="1" lang="en" sz="2900">
                <a:solidFill>
                  <a:schemeClr val="lt1"/>
                </a:solidFill>
                <a:latin typeface="Montserrat"/>
                <a:ea typeface="Montserrat"/>
                <a:cs typeface="Montserrat"/>
                <a:sym typeface="Montserrat"/>
              </a:rPr>
              <a:t> </a:t>
            </a:r>
            <a:endParaRPr b="1" sz="29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2200">
                <a:solidFill>
                  <a:schemeClr val="lt1"/>
                </a:solidFill>
                <a:latin typeface="Montserrat"/>
                <a:ea typeface="Montserrat"/>
                <a:cs typeface="Montserrat"/>
                <a:sym typeface="Montserrat"/>
              </a:rPr>
              <a:t>Turlington Woods School</a:t>
            </a:r>
            <a:endParaRPr sz="22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Montserrat"/>
                <a:ea typeface="Montserrat"/>
                <a:cs typeface="Montserrat"/>
                <a:sym typeface="Montserrat"/>
              </a:rPr>
              <a:t>School Performance Plan</a:t>
            </a:r>
            <a:endParaRPr b="1" sz="24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800">
                <a:solidFill>
                  <a:schemeClr val="lt1"/>
                </a:solidFill>
                <a:latin typeface="Montserrat"/>
                <a:ea typeface="Montserrat"/>
                <a:cs typeface="Montserrat"/>
                <a:sym typeface="Montserrat"/>
              </a:rPr>
              <a:t>2025-2026</a:t>
            </a:r>
            <a:endParaRPr sz="1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800">
              <a:solidFill>
                <a:schemeClr val="lt1"/>
              </a:solidFill>
              <a:latin typeface="Montserrat"/>
              <a:ea typeface="Montserrat"/>
              <a:cs typeface="Montserrat"/>
              <a:sym typeface="Montserrat"/>
            </a:endParaRPr>
          </a:p>
        </p:txBody>
      </p:sp>
      <p:pic>
        <p:nvPicPr>
          <p:cNvPr id="501" name="Google Shape;501;p48"/>
          <p:cNvPicPr preferRelativeResize="0"/>
          <p:nvPr/>
        </p:nvPicPr>
        <p:blipFill rotWithShape="1">
          <a:blip r:embed="rId3">
            <a:alphaModFix/>
          </a:blip>
          <a:srcRect b="0" l="0" r="2448" t="0"/>
          <a:stretch/>
        </p:blipFill>
        <p:spPr>
          <a:xfrm>
            <a:off x="4750525" y="2818900"/>
            <a:ext cx="2423250" cy="2077950"/>
          </a:xfrm>
          <a:prstGeom prst="rect">
            <a:avLst/>
          </a:prstGeom>
          <a:noFill/>
          <a:ln>
            <a:noFill/>
          </a:ln>
        </p:spPr>
      </p:pic>
      <p:pic>
        <p:nvPicPr>
          <p:cNvPr id="502" name="Google Shape;502;p48"/>
          <p:cNvPicPr preferRelativeResize="0"/>
          <p:nvPr/>
        </p:nvPicPr>
        <p:blipFill rotWithShape="1">
          <a:blip r:embed="rId4">
            <a:alphaModFix/>
          </a:blip>
          <a:srcRect b="0" l="0" r="-2511" t="0"/>
          <a:stretch/>
        </p:blipFill>
        <p:spPr>
          <a:xfrm>
            <a:off x="4750525" y="93125"/>
            <a:ext cx="2484126" cy="2536379"/>
          </a:xfrm>
          <a:prstGeom prst="rect">
            <a:avLst/>
          </a:prstGeom>
          <a:noFill/>
          <a:ln>
            <a:noFill/>
          </a:ln>
        </p:spPr>
      </p:pic>
      <p:grpSp>
        <p:nvGrpSpPr>
          <p:cNvPr id="503" name="Google Shape;503;p48"/>
          <p:cNvGrpSpPr/>
          <p:nvPr/>
        </p:nvGrpSpPr>
        <p:grpSpPr>
          <a:xfrm>
            <a:off x="321413" y="624300"/>
            <a:ext cx="4284275" cy="623675"/>
            <a:chOff x="4859725" y="4519825"/>
            <a:chExt cx="4284275" cy="623675"/>
          </a:xfrm>
        </p:grpSpPr>
        <p:pic>
          <p:nvPicPr>
            <p:cNvPr id="504" name="Google Shape;504;p48"/>
            <p:cNvPicPr preferRelativeResize="0"/>
            <p:nvPr/>
          </p:nvPicPr>
          <p:blipFill>
            <a:blip r:embed="rId5">
              <a:alphaModFix/>
            </a:blip>
            <a:stretch>
              <a:fillRect/>
            </a:stretch>
          </p:blipFill>
          <p:spPr>
            <a:xfrm>
              <a:off x="4859725" y="4519825"/>
              <a:ext cx="623675" cy="623675"/>
            </a:xfrm>
            <a:prstGeom prst="rect">
              <a:avLst/>
            </a:prstGeom>
            <a:noFill/>
            <a:ln>
              <a:noFill/>
            </a:ln>
          </p:spPr>
        </p:pic>
        <p:sp>
          <p:nvSpPr>
            <p:cNvPr id="505" name="Google Shape;505;p48"/>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7"/>
          <p:cNvSpPr txBox="1"/>
          <p:nvPr>
            <p:ph type="title"/>
          </p:nvPr>
        </p:nvSpPr>
        <p:spPr>
          <a:xfrm>
            <a:off x="2481375" y="154550"/>
            <a:ext cx="6127200" cy="8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Professional Learning</a:t>
            </a:r>
            <a:endParaRPr sz="3300"/>
          </a:p>
        </p:txBody>
      </p:sp>
      <p:sp>
        <p:nvSpPr>
          <p:cNvPr id="583" name="Google Shape;583;p57"/>
          <p:cNvSpPr txBox="1"/>
          <p:nvPr>
            <p:ph idx="1" type="body"/>
          </p:nvPr>
        </p:nvSpPr>
        <p:spPr>
          <a:xfrm>
            <a:off x="2481375" y="977450"/>
            <a:ext cx="6568500" cy="341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PBIS Strategy Implementation: Increased staff engagement in PBIS due to provided staff development.</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latin typeface="Quicksand"/>
                <a:ea typeface="Quicksand"/>
                <a:cs typeface="Quicksand"/>
                <a:sym typeface="Quicksand"/>
              </a:rPr>
              <a:t>Teacher Confidence and Competence: Improvement in teachers' self-reported confidence and competence in using PBIS strategies, as measured by pre- and post-professional development surveys.</a:t>
            </a:r>
            <a:endParaRPr sz="1350">
              <a:solidFill>
                <a:srgbClr val="FFFFFF"/>
              </a:solidFill>
              <a:latin typeface="Quicksand"/>
              <a:ea typeface="Quicksand"/>
              <a:cs typeface="Quicksand"/>
              <a:sym typeface="Quicksand"/>
            </a:endParaRPr>
          </a:p>
          <a:p>
            <a:pPr indent="0" lvl="0" marL="457200" rtl="0" algn="l">
              <a:spcBef>
                <a:spcPts val="0"/>
              </a:spcBef>
              <a:spcAft>
                <a:spcPts val="0"/>
              </a:spcAft>
              <a:buNone/>
            </a:pPr>
            <a:r>
              <a:t/>
            </a:r>
            <a:endParaRPr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p:txBody>
      </p:sp>
      <p:grpSp>
        <p:nvGrpSpPr>
          <p:cNvPr id="584" name="Google Shape;584;p57"/>
          <p:cNvGrpSpPr/>
          <p:nvPr/>
        </p:nvGrpSpPr>
        <p:grpSpPr>
          <a:xfrm>
            <a:off x="4765513" y="4328575"/>
            <a:ext cx="4284275" cy="623675"/>
            <a:chOff x="4859725" y="4519825"/>
            <a:chExt cx="4284275" cy="623675"/>
          </a:xfrm>
        </p:grpSpPr>
        <p:pic>
          <p:nvPicPr>
            <p:cNvPr id="585" name="Google Shape;585;p57"/>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86" name="Google Shape;586;p57"/>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8"/>
          <p:cNvSpPr txBox="1"/>
          <p:nvPr>
            <p:ph type="title"/>
          </p:nvPr>
        </p:nvSpPr>
        <p:spPr>
          <a:xfrm>
            <a:off x="1469725" y="1147325"/>
            <a:ext cx="6934200" cy="25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IV</a:t>
            </a:r>
            <a:endParaRPr sz="5200"/>
          </a:p>
          <a:p>
            <a:pPr indent="0" lvl="0" marL="0" rtl="0" algn="ctr">
              <a:spcBef>
                <a:spcPts val="0"/>
              </a:spcBef>
              <a:spcAft>
                <a:spcPts val="0"/>
              </a:spcAft>
              <a:buNone/>
            </a:pPr>
            <a:r>
              <a:rPr lang="en" sz="5200"/>
              <a:t>School Climate Supports</a:t>
            </a:r>
            <a:endParaRPr sz="5200"/>
          </a:p>
        </p:txBody>
      </p:sp>
      <p:grpSp>
        <p:nvGrpSpPr>
          <p:cNvPr id="592" name="Google Shape;592;p58"/>
          <p:cNvGrpSpPr/>
          <p:nvPr/>
        </p:nvGrpSpPr>
        <p:grpSpPr>
          <a:xfrm>
            <a:off x="4765513" y="4328575"/>
            <a:ext cx="4284275" cy="623675"/>
            <a:chOff x="4859725" y="4519825"/>
            <a:chExt cx="4284275" cy="623675"/>
          </a:xfrm>
        </p:grpSpPr>
        <p:pic>
          <p:nvPicPr>
            <p:cNvPr id="593" name="Google Shape;593;p58"/>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94" name="Google Shape;594;p58"/>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9"/>
          <p:cNvSpPr txBox="1"/>
          <p:nvPr>
            <p:ph type="title"/>
          </p:nvPr>
        </p:nvSpPr>
        <p:spPr>
          <a:xfrm>
            <a:off x="2422750" y="242475"/>
            <a:ext cx="6317700" cy="8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School Climate Supports</a:t>
            </a:r>
            <a:endParaRPr sz="3900"/>
          </a:p>
        </p:txBody>
      </p:sp>
      <p:sp>
        <p:nvSpPr>
          <p:cNvPr id="600" name="Google Shape;600;p59"/>
          <p:cNvSpPr txBox="1"/>
          <p:nvPr>
            <p:ph idx="1" type="body"/>
          </p:nvPr>
        </p:nvSpPr>
        <p:spPr>
          <a:xfrm>
            <a:off x="2736575" y="945700"/>
            <a:ext cx="6247800" cy="31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SMART Goal:</a:t>
            </a:r>
            <a:r>
              <a:rPr lang="en" sz="1250">
                <a:solidFill>
                  <a:schemeClr val="accent2"/>
                </a:solidFill>
                <a:latin typeface="Quicksand"/>
                <a:ea typeface="Quicksand"/>
                <a:cs typeface="Quicksand"/>
                <a:sym typeface="Quicksand"/>
              </a:rPr>
              <a:t>  </a:t>
            </a:r>
            <a:r>
              <a:rPr lang="en" sz="1250">
                <a:solidFill>
                  <a:srgbClr val="FFFFFF"/>
                </a:solidFill>
                <a:highlight>
                  <a:schemeClr val="accent1"/>
                </a:highlight>
                <a:latin typeface="Quicksand"/>
                <a:ea typeface="Quicksand"/>
                <a:cs typeface="Quicksand"/>
                <a:sym typeface="Quicksand"/>
              </a:rPr>
              <a:t>By the end of the 2025-2026 school year, Turlington Woods will decrease office discipline referrals by 10% across the school through the consistent implementation of Positive Behavior Interventions and Supports (PBIS) strategies, targeted professional development for staff, and regular data monitoring, ensuring a more positive and supportive school environment. </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2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Evidence-based Intervention: </a:t>
            </a:r>
            <a:r>
              <a:rPr lang="en" sz="1250">
                <a:solidFill>
                  <a:srgbClr val="FFFFFF"/>
                </a:solidFill>
                <a:highlight>
                  <a:schemeClr val="accent1"/>
                </a:highlight>
                <a:latin typeface="Quicksand"/>
                <a:ea typeface="Quicksand"/>
                <a:cs typeface="Quicksand"/>
                <a:sym typeface="Quicksand"/>
              </a:rPr>
              <a:t>Active Supervision</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Student Measures:</a:t>
            </a:r>
            <a:endParaRPr b="1" sz="1250">
              <a:solidFill>
                <a:schemeClr val="accent2"/>
              </a:solidFill>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The percentage decrease in the total number of office discipline referrals (ODRs) recorded throughout the 2025-2026 school year compared to the previous year.</a:t>
            </a:r>
            <a:endParaRPr sz="1250">
              <a:solidFill>
                <a:srgbClr val="FFFFFF"/>
              </a:solidFill>
              <a:highlight>
                <a:schemeClr val="accent1"/>
              </a:highlight>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Improvement in student-reported perceptions of school safety, behavior expectations, and overall school climate, as measured by bi-annual surveys.</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950">
              <a:solidFill>
                <a:schemeClr val="accent2"/>
              </a:solidFill>
              <a:latin typeface="Quicksand"/>
              <a:ea typeface="Quicksand"/>
              <a:cs typeface="Quicksand"/>
              <a:sym typeface="Quicksand"/>
            </a:endParaRPr>
          </a:p>
        </p:txBody>
      </p:sp>
      <p:grpSp>
        <p:nvGrpSpPr>
          <p:cNvPr id="601" name="Google Shape;601;p59"/>
          <p:cNvGrpSpPr/>
          <p:nvPr/>
        </p:nvGrpSpPr>
        <p:grpSpPr>
          <a:xfrm>
            <a:off x="4765513" y="4328575"/>
            <a:ext cx="4284275" cy="623675"/>
            <a:chOff x="4859725" y="4519825"/>
            <a:chExt cx="4284275" cy="623675"/>
          </a:xfrm>
        </p:grpSpPr>
        <p:pic>
          <p:nvPicPr>
            <p:cNvPr id="602" name="Google Shape;602;p59"/>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603" name="Google Shape;603;p59"/>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0"/>
          <p:cNvSpPr txBox="1"/>
          <p:nvPr>
            <p:ph type="title"/>
          </p:nvPr>
        </p:nvSpPr>
        <p:spPr>
          <a:xfrm>
            <a:off x="2422750" y="242475"/>
            <a:ext cx="6317700" cy="8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School Climate Supports</a:t>
            </a:r>
            <a:endParaRPr sz="3900"/>
          </a:p>
        </p:txBody>
      </p:sp>
      <p:sp>
        <p:nvSpPr>
          <p:cNvPr id="609" name="Google Shape;609;p60"/>
          <p:cNvSpPr txBox="1"/>
          <p:nvPr>
            <p:ph idx="1" type="body"/>
          </p:nvPr>
        </p:nvSpPr>
        <p:spPr>
          <a:xfrm>
            <a:off x="2736575" y="945700"/>
            <a:ext cx="6247800" cy="31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The percentage of teachers who consistently implement PBIS strategies and interventions, as observed during classroom walk-throughs and documented in fidelity checklists.</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The number of professional development sessions attended by teachers focused on PBIS and behavior management, coupled with evidence of applying these strategies in their classrooms, as reported in follow-up surveys or classroom observations.</a:t>
            </a:r>
            <a:endParaRPr sz="1350">
              <a:solidFill>
                <a:srgbClr val="FFFFFF"/>
              </a:solidFill>
              <a:highlight>
                <a:schemeClr val="accent1"/>
              </a:highlight>
              <a:latin typeface="Quicksand"/>
              <a:ea typeface="Quicksand"/>
              <a:cs typeface="Quicksand"/>
              <a:sym typeface="Quicksand"/>
            </a:endParaRPr>
          </a:p>
          <a:p>
            <a:pPr indent="0" lvl="0" marL="457200" rtl="0" algn="l">
              <a:spcBef>
                <a:spcPts val="0"/>
              </a:spcBef>
              <a:spcAft>
                <a:spcPts val="0"/>
              </a:spcAft>
              <a:buNone/>
            </a:pPr>
            <a:r>
              <a:t/>
            </a:r>
            <a:endParaRPr sz="13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sz="1350">
              <a:solidFill>
                <a:srgbClr val="FFFFFF"/>
              </a:solidFill>
              <a:latin typeface="Quicksand"/>
              <a:ea typeface="Quicksand"/>
              <a:cs typeface="Quicksand"/>
              <a:sym typeface="Quicksand"/>
            </a:endParaRPr>
          </a:p>
        </p:txBody>
      </p:sp>
      <p:grpSp>
        <p:nvGrpSpPr>
          <p:cNvPr id="610" name="Google Shape;610;p60"/>
          <p:cNvGrpSpPr/>
          <p:nvPr/>
        </p:nvGrpSpPr>
        <p:grpSpPr>
          <a:xfrm>
            <a:off x="4765513" y="4328575"/>
            <a:ext cx="4284275" cy="623675"/>
            <a:chOff x="4859725" y="4519825"/>
            <a:chExt cx="4284275" cy="623675"/>
          </a:xfrm>
        </p:grpSpPr>
        <p:pic>
          <p:nvPicPr>
            <p:cNvPr id="611" name="Google Shape;611;p60"/>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612" name="Google Shape;612;p60"/>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9"/>
          <p:cNvSpPr txBox="1"/>
          <p:nvPr>
            <p:ph type="title"/>
          </p:nvPr>
        </p:nvSpPr>
        <p:spPr>
          <a:xfrm>
            <a:off x="1469725" y="1147325"/>
            <a:ext cx="6934200" cy="17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a:t>
            </a:r>
            <a:endParaRPr sz="5200"/>
          </a:p>
          <a:p>
            <a:pPr indent="0" lvl="0" marL="0" rtl="0" algn="ctr">
              <a:spcBef>
                <a:spcPts val="0"/>
              </a:spcBef>
              <a:spcAft>
                <a:spcPts val="0"/>
              </a:spcAft>
              <a:buNone/>
            </a:pPr>
            <a:r>
              <a:rPr lang="en" sz="5200"/>
              <a:t>Academics</a:t>
            </a:r>
            <a:endParaRPr sz="5200"/>
          </a:p>
        </p:txBody>
      </p:sp>
      <p:grpSp>
        <p:nvGrpSpPr>
          <p:cNvPr id="511" name="Google Shape;511;p49"/>
          <p:cNvGrpSpPr/>
          <p:nvPr/>
        </p:nvGrpSpPr>
        <p:grpSpPr>
          <a:xfrm>
            <a:off x="4765513" y="4328575"/>
            <a:ext cx="4284275" cy="623675"/>
            <a:chOff x="4859725" y="4519825"/>
            <a:chExt cx="4284275" cy="623675"/>
          </a:xfrm>
        </p:grpSpPr>
        <p:pic>
          <p:nvPicPr>
            <p:cNvPr id="512" name="Google Shape;512;p49"/>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13" name="Google Shape;513;p49"/>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14" name="Google Shape;514;p49"/>
          <p:cNvSpPr txBox="1"/>
          <p:nvPr/>
        </p:nvSpPr>
        <p:spPr>
          <a:xfrm>
            <a:off x="1756925" y="3008450"/>
            <a:ext cx="6647100" cy="6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High Quality Instructional Materials, High-Quality Instructional Routines, High-Quality Prioritized Placement</a:t>
            </a:r>
            <a:endParaRPr>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0"/>
          <p:cNvSpPr txBox="1"/>
          <p:nvPr>
            <p:ph type="title"/>
          </p:nvPr>
        </p:nvSpPr>
        <p:spPr>
          <a:xfrm>
            <a:off x="3083275" y="113675"/>
            <a:ext cx="5233200" cy="8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t>Academics</a:t>
            </a:r>
            <a:endParaRPr sz="5100"/>
          </a:p>
        </p:txBody>
      </p:sp>
      <p:sp>
        <p:nvSpPr>
          <p:cNvPr id="520" name="Google Shape;520;p50"/>
          <p:cNvSpPr txBox="1"/>
          <p:nvPr>
            <p:ph idx="1" type="body"/>
          </p:nvPr>
        </p:nvSpPr>
        <p:spPr>
          <a:xfrm>
            <a:off x="2276150" y="938400"/>
            <a:ext cx="6730500" cy="3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SMART Goal:</a:t>
            </a:r>
            <a:r>
              <a:rPr lang="en" sz="1300">
                <a:solidFill>
                  <a:schemeClr val="accent2"/>
                </a:solidFill>
                <a:latin typeface="Quicksand"/>
                <a:ea typeface="Quicksand"/>
                <a:cs typeface="Quicksand"/>
                <a:sym typeface="Quicksand"/>
              </a:rPr>
              <a:t>   </a:t>
            </a:r>
            <a:r>
              <a:rPr lang="en" sz="1300">
                <a:solidFill>
                  <a:srgbClr val="FFFFFF"/>
                </a:solidFill>
                <a:highlight>
                  <a:schemeClr val="accent1"/>
                </a:highlight>
                <a:latin typeface="Quicksand"/>
                <a:ea typeface="Quicksand"/>
                <a:cs typeface="Quicksand"/>
                <a:sym typeface="Quicksand"/>
              </a:rPr>
              <a:t>By the end of the 2025-2026 school year, students entering Turlington Woods will improve their grades by at least one letter grade in all content areas through targeted interventions and support, ensuring enhanced academic success across all subjects.</a:t>
            </a:r>
            <a:endParaRPr sz="130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30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Evidence-based Intervention: </a:t>
            </a:r>
            <a:r>
              <a:rPr lang="en" sz="1300">
                <a:solidFill>
                  <a:srgbClr val="FFFFFF"/>
                </a:solidFill>
                <a:latin typeface="Quicksand"/>
                <a:ea typeface="Quicksand"/>
                <a:cs typeface="Quicksand"/>
                <a:sym typeface="Quicksand"/>
              </a:rPr>
              <a:t>Differentiated Instruction: Teachers will incorporate targeted remediation and instruction into their daily classroom practices (Tier 1 instructional strategies).</a:t>
            </a:r>
            <a:endParaRPr sz="1300">
              <a:solidFill>
                <a:srgbClr val="FFFFFF"/>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Student Measures:</a:t>
            </a:r>
            <a:endParaRPr b="1" sz="1300">
              <a:solidFill>
                <a:schemeClr val="accent2"/>
              </a:solidFill>
              <a:latin typeface="Quicksand"/>
              <a:ea typeface="Quicksand"/>
              <a:cs typeface="Quicksand"/>
              <a:sym typeface="Quicksand"/>
            </a:endParaRPr>
          </a:p>
          <a:p>
            <a:pPr indent="-311150" lvl="0" marL="457200" rtl="0" algn="l">
              <a:spcBef>
                <a:spcPts val="0"/>
              </a:spcBef>
              <a:spcAft>
                <a:spcPts val="0"/>
              </a:spcAft>
              <a:buClr>
                <a:srgbClr val="FFFFFF"/>
              </a:buClr>
              <a:buSzPts val="1300"/>
              <a:buFont typeface="Quicksand"/>
              <a:buAutoNum type="arabicPeriod"/>
            </a:pPr>
            <a:r>
              <a:rPr lang="en" sz="1300">
                <a:solidFill>
                  <a:srgbClr val="FFFFFF"/>
                </a:solidFill>
                <a:highlight>
                  <a:schemeClr val="accent1"/>
                </a:highlight>
                <a:latin typeface="Quicksand"/>
                <a:ea typeface="Quicksand"/>
                <a:cs typeface="Quicksand"/>
                <a:sym typeface="Quicksand"/>
              </a:rPr>
              <a:t>Assessment Performance: Formative and summative assessments will be used to guide instruction and identify increase in scores. </a:t>
            </a:r>
            <a:endParaRPr sz="1300">
              <a:solidFill>
                <a:srgbClr val="FFFFFF"/>
              </a:solidFill>
              <a:highlight>
                <a:schemeClr val="accent1"/>
              </a:highlight>
              <a:latin typeface="Quicksand"/>
              <a:ea typeface="Quicksand"/>
              <a:cs typeface="Quicksand"/>
              <a:sym typeface="Quicksand"/>
            </a:endParaRPr>
          </a:p>
          <a:p>
            <a:pPr indent="-311150" lvl="0" marL="457200" rtl="0" algn="l">
              <a:spcBef>
                <a:spcPts val="0"/>
              </a:spcBef>
              <a:spcAft>
                <a:spcPts val="0"/>
              </a:spcAft>
              <a:buClr>
                <a:srgbClr val="FFFFFF"/>
              </a:buClr>
              <a:buSzPts val="1300"/>
              <a:buFont typeface="Quicksand"/>
              <a:buAutoNum type="arabicPeriod"/>
            </a:pPr>
            <a:r>
              <a:rPr lang="en" sz="1300">
                <a:solidFill>
                  <a:srgbClr val="FFFFFF"/>
                </a:solidFill>
                <a:highlight>
                  <a:schemeClr val="accent1"/>
                </a:highlight>
                <a:latin typeface="Quicksand"/>
                <a:ea typeface="Quicksand"/>
                <a:cs typeface="Quicksand"/>
                <a:sym typeface="Quicksand"/>
              </a:rPr>
              <a:t>Grade Improvement Tracking:Targeted walkthrough to gauge student understanding and the percentage of students who achieve an increase of at least one letter grade in each content area by the end of the 2025-2026 school year.</a:t>
            </a:r>
            <a:endParaRPr b="1" sz="1300">
              <a:solidFill>
                <a:srgbClr val="FFFFFF"/>
              </a:solidFill>
              <a:latin typeface="Quicksand"/>
              <a:ea typeface="Quicksand"/>
              <a:cs typeface="Quicksand"/>
              <a:sym typeface="Quicksand"/>
            </a:endParaRPr>
          </a:p>
        </p:txBody>
      </p:sp>
      <p:grpSp>
        <p:nvGrpSpPr>
          <p:cNvPr id="521" name="Google Shape;521;p50"/>
          <p:cNvGrpSpPr/>
          <p:nvPr/>
        </p:nvGrpSpPr>
        <p:grpSpPr>
          <a:xfrm>
            <a:off x="4765513" y="4328575"/>
            <a:ext cx="4284275" cy="623675"/>
            <a:chOff x="4859725" y="4519825"/>
            <a:chExt cx="4284275" cy="623675"/>
          </a:xfrm>
        </p:grpSpPr>
        <p:pic>
          <p:nvPicPr>
            <p:cNvPr id="522" name="Google Shape;522;p50"/>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23" name="Google Shape;523;p50"/>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1"/>
          <p:cNvSpPr txBox="1"/>
          <p:nvPr>
            <p:ph type="title"/>
          </p:nvPr>
        </p:nvSpPr>
        <p:spPr>
          <a:xfrm>
            <a:off x="3083275" y="113675"/>
            <a:ext cx="5233200" cy="8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t>Academics</a:t>
            </a:r>
            <a:endParaRPr sz="5100"/>
          </a:p>
        </p:txBody>
      </p:sp>
      <p:sp>
        <p:nvSpPr>
          <p:cNvPr id="529" name="Google Shape;529;p51"/>
          <p:cNvSpPr txBox="1"/>
          <p:nvPr>
            <p:ph idx="1" type="body"/>
          </p:nvPr>
        </p:nvSpPr>
        <p:spPr>
          <a:xfrm>
            <a:off x="2276150" y="938400"/>
            <a:ext cx="6730500" cy="3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accent2"/>
                </a:solidFill>
                <a:latin typeface="Quicksand"/>
                <a:ea typeface="Quicksand"/>
                <a:cs typeface="Quicksand"/>
                <a:sym typeface="Quicksand"/>
              </a:rPr>
              <a:t>Staff Measures:</a:t>
            </a:r>
            <a:endParaRPr b="1">
              <a:solidFill>
                <a:schemeClr val="accent2"/>
              </a:solidFill>
              <a:latin typeface="Quicksand"/>
              <a:ea typeface="Quicksand"/>
              <a:cs typeface="Quicksand"/>
              <a:sym typeface="Quicksand"/>
            </a:endParaRPr>
          </a:p>
          <a:p>
            <a:pPr indent="-317500" lvl="0" marL="457200" rtl="0" algn="l">
              <a:spcBef>
                <a:spcPts val="0"/>
              </a:spcBef>
              <a:spcAft>
                <a:spcPts val="0"/>
              </a:spcAft>
              <a:buClr>
                <a:srgbClr val="FFFFFF"/>
              </a:buClr>
              <a:buSzPts val="1400"/>
              <a:buFont typeface="Quicksand"/>
              <a:buAutoNum type="arabicPeriod"/>
            </a:pPr>
            <a:r>
              <a:rPr lang="en">
                <a:solidFill>
                  <a:srgbClr val="FFFFFF"/>
                </a:solidFill>
                <a:highlight>
                  <a:schemeClr val="accent1"/>
                </a:highlight>
                <a:latin typeface="Quicksand"/>
                <a:ea typeface="Quicksand"/>
                <a:cs typeface="Quicksand"/>
                <a:sym typeface="Quicksand"/>
              </a:rPr>
              <a:t>Lesson plans will reflect effective use of Tier 1 instructional strategies.</a:t>
            </a:r>
            <a:endParaRPr>
              <a:solidFill>
                <a:srgbClr val="FFFFFF"/>
              </a:solidFill>
              <a:highlight>
                <a:schemeClr val="accent1"/>
              </a:highlight>
              <a:latin typeface="Quicksand"/>
              <a:ea typeface="Quicksand"/>
              <a:cs typeface="Quicksand"/>
              <a:sym typeface="Quicksand"/>
            </a:endParaRPr>
          </a:p>
          <a:p>
            <a:pPr indent="-317500" lvl="0" marL="457200" rtl="0" algn="l">
              <a:spcBef>
                <a:spcPts val="0"/>
              </a:spcBef>
              <a:spcAft>
                <a:spcPts val="0"/>
              </a:spcAft>
              <a:buClr>
                <a:srgbClr val="FFFFFF"/>
              </a:buClr>
              <a:buSzPts val="1400"/>
              <a:buFont typeface="Quicksand"/>
              <a:buAutoNum type="arabicPeriod"/>
            </a:pPr>
            <a:r>
              <a:rPr lang="en">
                <a:solidFill>
                  <a:srgbClr val="FFFFFF"/>
                </a:solidFill>
                <a:highlight>
                  <a:schemeClr val="accent1"/>
                </a:highlight>
                <a:latin typeface="Quicksand"/>
                <a:ea typeface="Quicksand"/>
                <a:cs typeface="Quicksand"/>
                <a:sym typeface="Quicksand"/>
              </a:rPr>
              <a:t>Grade Improvement Tracking:Targeted walkthrough to gauge student understanding and the percentage of students who achieve an increase of at least one letter grade in each content area by the end of the </a:t>
            </a:r>
            <a:r>
              <a:rPr lang="en">
                <a:solidFill>
                  <a:srgbClr val="FFFFFF"/>
                </a:solidFill>
                <a:highlight>
                  <a:schemeClr val="accent1"/>
                </a:highlight>
                <a:latin typeface="Quicksand"/>
                <a:ea typeface="Quicksand"/>
                <a:cs typeface="Quicksand"/>
                <a:sym typeface="Quicksand"/>
              </a:rPr>
              <a:t>2025-2026</a:t>
            </a:r>
            <a:r>
              <a:rPr lang="en">
                <a:solidFill>
                  <a:srgbClr val="FFFFFF"/>
                </a:solidFill>
                <a:highlight>
                  <a:schemeClr val="accent1"/>
                </a:highlight>
                <a:latin typeface="Quicksand"/>
                <a:ea typeface="Quicksand"/>
                <a:cs typeface="Quicksand"/>
                <a:sym typeface="Quicksand"/>
              </a:rPr>
              <a:t> school year.</a:t>
            </a:r>
            <a:endParaRPr>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a:t>
            </a:r>
            <a:r>
              <a:rPr b="1" lang="en" sz="1350">
                <a:solidFill>
                  <a:schemeClr val="accent2"/>
                </a:solidFill>
                <a:highlight>
                  <a:schemeClr val="accent1"/>
                </a:highlight>
                <a:latin typeface="Quicksand"/>
                <a:ea typeface="Quicksand"/>
                <a:cs typeface="Quicksand"/>
                <a:sym typeface="Quicksand"/>
              </a:rPr>
              <a:t>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a:solidFill>
                <a:srgbClr val="FFFFFF"/>
              </a:solidFill>
              <a:latin typeface="Quicksand"/>
              <a:ea typeface="Quicksand"/>
              <a:cs typeface="Quicksand"/>
              <a:sym typeface="Quicksand"/>
            </a:endParaRPr>
          </a:p>
        </p:txBody>
      </p:sp>
      <p:grpSp>
        <p:nvGrpSpPr>
          <p:cNvPr id="530" name="Google Shape;530;p51"/>
          <p:cNvGrpSpPr/>
          <p:nvPr/>
        </p:nvGrpSpPr>
        <p:grpSpPr>
          <a:xfrm>
            <a:off x="4765513" y="4328575"/>
            <a:ext cx="4284275" cy="623675"/>
            <a:chOff x="4859725" y="4519825"/>
            <a:chExt cx="4284275" cy="623675"/>
          </a:xfrm>
        </p:grpSpPr>
        <p:pic>
          <p:nvPicPr>
            <p:cNvPr id="531" name="Google Shape;531;p51"/>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32" name="Google Shape;532;p51"/>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2"/>
          <p:cNvSpPr txBox="1"/>
          <p:nvPr>
            <p:ph type="title"/>
          </p:nvPr>
        </p:nvSpPr>
        <p:spPr>
          <a:xfrm>
            <a:off x="1565100" y="1276775"/>
            <a:ext cx="6934200" cy="17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II</a:t>
            </a:r>
            <a:endParaRPr sz="5200"/>
          </a:p>
          <a:p>
            <a:pPr indent="0" lvl="0" marL="0" rtl="0" algn="ctr">
              <a:spcBef>
                <a:spcPts val="0"/>
              </a:spcBef>
              <a:spcAft>
                <a:spcPts val="0"/>
              </a:spcAft>
              <a:buNone/>
            </a:pPr>
            <a:r>
              <a:rPr lang="en" sz="5200"/>
              <a:t>Staffing Supports</a:t>
            </a:r>
            <a:endParaRPr sz="5200"/>
          </a:p>
        </p:txBody>
      </p:sp>
      <p:grpSp>
        <p:nvGrpSpPr>
          <p:cNvPr id="538" name="Google Shape;538;p52"/>
          <p:cNvGrpSpPr/>
          <p:nvPr/>
        </p:nvGrpSpPr>
        <p:grpSpPr>
          <a:xfrm>
            <a:off x="4765513" y="4328575"/>
            <a:ext cx="4284275" cy="623675"/>
            <a:chOff x="4859725" y="4519825"/>
            <a:chExt cx="4284275" cy="623675"/>
          </a:xfrm>
        </p:grpSpPr>
        <p:pic>
          <p:nvPicPr>
            <p:cNvPr id="539" name="Google Shape;539;p52"/>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40" name="Google Shape;540;p52"/>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41" name="Google Shape;541;p52"/>
          <p:cNvSpPr txBox="1"/>
          <p:nvPr/>
        </p:nvSpPr>
        <p:spPr>
          <a:xfrm>
            <a:off x="2130450" y="3215550"/>
            <a:ext cx="580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Teacher Recruitment, Prioritized Placement</a:t>
            </a:r>
            <a:endParaRPr>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3"/>
          <p:cNvSpPr txBox="1"/>
          <p:nvPr>
            <p:ph type="title"/>
          </p:nvPr>
        </p:nvSpPr>
        <p:spPr>
          <a:xfrm>
            <a:off x="2558075" y="95925"/>
            <a:ext cx="6112500" cy="9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Staffing Supports</a:t>
            </a:r>
            <a:endParaRPr/>
          </a:p>
        </p:txBody>
      </p:sp>
      <p:sp>
        <p:nvSpPr>
          <p:cNvPr id="547" name="Google Shape;547;p53"/>
          <p:cNvSpPr txBox="1"/>
          <p:nvPr>
            <p:ph idx="1" type="body"/>
          </p:nvPr>
        </p:nvSpPr>
        <p:spPr>
          <a:xfrm>
            <a:off x="2471250" y="1045450"/>
            <a:ext cx="6578700" cy="31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SMART Goal:</a:t>
            </a:r>
            <a:r>
              <a:rPr lang="en" sz="1250">
                <a:solidFill>
                  <a:schemeClr val="accent2"/>
                </a:solidFill>
                <a:latin typeface="Quicksand"/>
                <a:ea typeface="Quicksand"/>
                <a:cs typeface="Quicksand"/>
                <a:sym typeface="Quicksand"/>
              </a:rPr>
              <a:t>   </a:t>
            </a:r>
            <a:r>
              <a:rPr lang="en" sz="1250">
                <a:solidFill>
                  <a:srgbClr val="FFFFFF"/>
                </a:solidFill>
                <a:highlight>
                  <a:schemeClr val="accent1"/>
                </a:highlight>
                <a:latin typeface="Quicksand"/>
                <a:ea typeface="Quicksand"/>
                <a:cs typeface="Quicksand"/>
                <a:sym typeface="Quicksand"/>
              </a:rPr>
              <a:t>Increase teacher retention rates by 10% compared to the previous school year by implementing targeted support programs and initiatives focused on mentorship, professional development, and student and staff wellness, thereby fostering a stable and positive school culture and climate by the end of the 2025-2026 academic year.</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Evidence-based Intervention: </a:t>
            </a:r>
            <a:r>
              <a:rPr lang="en" sz="1250">
                <a:solidFill>
                  <a:srgbClr val="FFFFFF"/>
                </a:solidFill>
                <a:highlight>
                  <a:schemeClr val="accent1"/>
                </a:highlight>
                <a:latin typeface="Quicksand"/>
                <a:ea typeface="Quicksand"/>
                <a:cs typeface="Quicksand"/>
                <a:sym typeface="Quicksand"/>
              </a:rPr>
              <a:t>Best practices in K-12 HR</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Student Measures:</a:t>
            </a:r>
            <a:endParaRPr b="1" sz="1250">
              <a:solidFill>
                <a:schemeClr val="accent2"/>
              </a:solidFill>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Track and compare data on student disciplinary incidents, such as suspensions, detentions, and behavioral referrals, before and after implementing support programs to evaluate any changes in student behavior.</a:t>
            </a:r>
            <a:endParaRPr sz="1250">
              <a:solidFill>
                <a:srgbClr val="FFFFFF"/>
              </a:solidFill>
              <a:highlight>
                <a:schemeClr val="accent1"/>
              </a:highlight>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Increase student attendance rates throughout the school year, correlating with a supportive school culture and positive teacher retention, by monitoring attendance data and identifying improvements by the end of the academic year.</a:t>
            </a:r>
            <a:endParaRPr b="1" sz="1250">
              <a:solidFill>
                <a:srgbClr val="FFFFFF"/>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9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500">
              <a:solidFill>
                <a:schemeClr val="accent2"/>
              </a:solidFill>
              <a:latin typeface="Quicksand"/>
              <a:ea typeface="Quicksand"/>
              <a:cs typeface="Quicksand"/>
              <a:sym typeface="Quicksand"/>
            </a:endParaRPr>
          </a:p>
        </p:txBody>
      </p:sp>
      <p:grpSp>
        <p:nvGrpSpPr>
          <p:cNvPr id="548" name="Google Shape;548;p53"/>
          <p:cNvGrpSpPr/>
          <p:nvPr/>
        </p:nvGrpSpPr>
        <p:grpSpPr>
          <a:xfrm>
            <a:off x="4765513" y="4328575"/>
            <a:ext cx="4284275" cy="623675"/>
            <a:chOff x="4859725" y="4519825"/>
            <a:chExt cx="4284275" cy="623675"/>
          </a:xfrm>
        </p:grpSpPr>
        <p:pic>
          <p:nvPicPr>
            <p:cNvPr id="549" name="Google Shape;549;p53"/>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50" name="Google Shape;550;p53"/>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4"/>
          <p:cNvSpPr txBox="1"/>
          <p:nvPr>
            <p:ph type="title"/>
          </p:nvPr>
        </p:nvSpPr>
        <p:spPr>
          <a:xfrm>
            <a:off x="2558075" y="95925"/>
            <a:ext cx="6112500" cy="9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Staffing Supports</a:t>
            </a:r>
            <a:endParaRPr/>
          </a:p>
        </p:txBody>
      </p:sp>
      <p:sp>
        <p:nvSpPr>
          <p:cNvPr id="556" name="Google Shape;556;p54"/>
          <p:cNvSpPr txBox="1"/>
          <p:nvPr>
            <p:ph idx="1" type="body"/>
          </p:nvPr>
        </p:nvSpPr>
        <p:spPr>
          <a:xfrm>
            <a:off x="2471250" y="1045450"/>
            <a:ext cx="6578700" cy="31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Building level administration will monitor staff participation in mentorship programs, professional development workshops, and wellness activities to gauge the level of engagement and utilization of available support resources at the building level.</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Track the number of teachers who remain at the school throughout the academic year and compare it to previous years to measure the impact of implemented support programs on teacher retention.</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latin typeface="Quicksand"/>
                <a:ea typeface="Quicksand"/>
                <a:cs typeface="Quicksand"/>
                <a:sym typeface="Quicksand"/>
              </a:rPr>
              <a:t>Goal 3 - </a:t>
            </a:r>
            <a:r>
              <a:rPr lang="en" sz="1350">
                <a:solidFill>
                  <a:srgbClr val="FFFFFF"/>
                </a:solidFill>
                <a:latin typeface="Quicksand"/>
                <a:ea typeface="Quicksand"/>
                <a:cs typeface="Quicksand"/>
                <a:sym typeface="Quicksand"/>
              </a:rPr>
              <a:t>Ensure the effective and efficient management of capital and human resources.</a:t>
            </a:r>
            <a:endParaRPr sz="1500">
              <a:solidFill>
                <a:schemeClr val="accent2"/>
              </a:solidFill>
              <a:latin typeface="Quicksand"/>
              <a:ea typeface="Quicksand"/>
              <a:cs typeface="Quicksand"/>
              <a:sym typeface="Quicksand"/>
            </a:endParaRPr>
          </a:p>
        </p:txBody>
      </p:sp>
      <p:grpSp>
        <p:nvGrpSpPr>
          <p:cNvPr id="557" name="Google Shape;557;p54"/>
          <p:cNvGrpSpPr/>
          <p:nvPr/>
        </p:nvGrpSpPr>
        <p:grpSpPr>
          <a:xfrm>
            <a:off x="4765513" y="4328575"/>
            <a:ext cx="4284275" cy="623675"/>
            <a:chOff x="4859725" y="4519825"/>
            <a:chExt cx="4284275" cy="623675"/>
          </a:xfrm>
        </p:grpSpPr>
        <p:pic>
          <p:nvPicPr>
            <p:cNvPr id="558" name="Google Shape;558;p54"/>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59" name="Google Shape;559;p54"/>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5"/>
          <p:cNvSpPr txBox="1"/>
          <p:nvPr>
            <p:ph type="title"/>
          </p:nvPr>
        </p:nvSpPr>
        <p:spPr>
          <a:xfrm>
            <a:off x="1469725" y="1147325"/>
            <a:ext cx="6934200" cy="25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III</a:t>
            </a:r>
            <a:endParaRPr sz="5200"/>
          </a:p>
          <a:p>
            <a:pPr indent="0" lvl="0" marL="0" rtl="0" algn="ctr">
              <a:spcBef>
                <a:spcPts val="0"/>
              </a:spcBef>
              <a:spcAft>
                <a:spcPts val="0"/>
              </a:spcAft>
              <a:buNone/>
            </a:pPr>
            <a:r>
              <a:rPr lang="en" sz="5200"/>
              <a:t>Professional Learning Supports</a:t>
            </a:r>
            <a:endParaRPr sz="5200"/>
          </a:p>
        </p:txBody>
      </p:sp>
      <p:grpSp>
        <p:nvGrpSpPr>
          <p:cNvPr id="565" name="Google Shape;565;p55"/>
          <p:cNvGrpSpPr/>
          <p:nvPr/>
        </p:nvGrpSpPr>
        <p:grpSpPr>
          <a:xfrm>
            <a:off x="4765513" y="4328575"/>
            <a:ext cx="4284275" cy="623675"/>
            <a:chOff x="4859725" y="4519825"/>
            <a:chExt cx="4284275" cy="623675"/>
          </a:xfrm>
        </p:grpSpPr>
        <p:pic>
          <p:nvPicPr>
            <p:cNvPr id="566" name="Google Shape;566;p55"/>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67" name="Google Shape;567;p55"/>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68" name="Google Shape;568;p55"/>
          <p:cNvSpPr txBox="1"/>
          <p:nvPr/>
        </p:nvSpPr>
        <p:spPr>
          <a:xfrm>
            <a:off x="1954500" y="3648825"/>
            <a:ext cx="5954100" cy="5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Logistical &amp; Operational, Instructional Support Cycles,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Career Development</a:t>
            </a:r>
            <a:endParaRPr>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6"/>
          <p:cNvSpPr txBox="1"/>
          <p:nvPr>
            <p:ph type="title"/>
          </p:nvPr>
        </p:nvSpPr>
        <p:spPr>
          <a:xfrm>
            <a:off x="2481375" y="154550"/>
            <a:ext cx="6127200" cy="8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Professional Learning</a:t>
            </a:r>
            <a:endParaRPr sz="3300"/>
          </a:p>
        </p:txBody>
      </p:sp>
      <p:sp>
        <p:nvSpPr>
          <p:cNvPr id="574" name="Google Shape;574;p56"/>
          <p:cNvSpPr txBox="1"/>
          <p:nvPr>
            <p:ph idx="1" type="body"/>
          </p:nvPr>
        </p:nvSpPr>
        <p:spPr>
          <a:xfrm>
            <a:off x="2400575" y="977450"/>
            <a:ext cx="6406200" cy="26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SMART Goal:</a:t>
            </a:r>
            <a:r>
              <a:rPr lang="en" sz="1350">
                <a:solidFill>
                  <a:schemeClr val="accent2"/>
                </a:solidFill>
                <a:latin typeface="Quicksand"/>
                <a:ea typeface="Quicksand"/>
                <a:cs typeface="Quicksand"/>
                <a:sym typeface="Quicksand"/>
              </a:rPr>
              <a:t>   </a:t>
            </a:r>
            <a:r>
              <a:rPr lang="en" sz="1350">
                <a:solidFill>
                  <a:srgbClr val="FFFFFF"/>
                </a:solidFill>
                <a:highlight>
                  <a:schemeClr val="accent1"/>
                </a:highlight>
                <a:latin typeface="Quicksand"/>
                <a:ea typeface="Quicksand"/>
                <a:cs typeface="Quicksand"/>
                <a:sym typeface="Quicksand"/>
              </a:rPr>
              <a:t>During the 2025-2026 school year, professional development will focus on PBIS strategies that engage students and staff while incorporating Tier 1 and Tier 2 interventions into our already utilized programs.</a:t>
            </a:r>
            <a:r>
              <a:rPr lang="en" sz="1350">
                <a:solidFill>
                  <a:schemeClr val="accent2"/>
                </a:solidFill>
                <a:highlight>
                  <a:schemeClr val="accent1"/>
                </a:highlight>
                <a:latin typeface="Quicksand"/>
                <a:ea typeface="Quicksand"/>
                <a:cs typeface="Quicksand"/>
                <a:sym typeface="Quicksand"/>
              </a:rPr>
              <a:t>  </a:t>
            </a:r>
            <a:endParaRPr sz="13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Evidence-based Intervention: </a:t>
            </a:r>
            <a:r>
              <a:rPr lang="en" sz="1350">
                <a:solidFill>
                  <a:srgbClr val="FFFFFF"/>
                </a:solidFill>
                <a:highlight>
                  <a:schemeClr val="accent1"/>
                </a:highlight>
                <a:latin typeface="Quicksand"/>
                <a:ea typeface="Quicksand"/>
                <a:cs typeface="Quicksand"/>
                <a:sym typeface="Quicksand"/>
              </a:rPr>
              <a:t>Positive Behavior Intervention Strategies</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Student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Behavioral Incident Reduction: Decrease unwanted student behaviors due to targeted supports</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Arial"/>
              <a:buAutoNum type="arabicPeriod"/>
            </a:pPr>
            <a:r>
              <a:rPr lang="en" sz="1350">
                <a:solidFill>
                  <a:srgbClr val="FFFFFF"/>
                </a:solidFill>
                <a:highlight>
                  <a:schemeClr val="accent1"/>
                </a:highlight>
                <a:latin typeface="Quicksand"/>
                <a:ea typeface="Quicksand"/>
                <a:cs typeface="Quicksand"/>
                <a:sym typeface="Quicksand"/>
              </a:rPr>
              <a:t>Student Engagement Surveys: Improvement in student engagement levels, as measured by bi-annual student surveys that assess their perception of the school climate, engagement in learning, and sense of belonging.</a:t>
            </a:r>
            <a:endParaRPr b="1"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p:txBody>
      </p:sp>
      <p:grpSp>
        <p:nvGrpSpPr>
          <p:cNvPr id="575" name="Google Shape;575;p56"/>
          <p:cNvGrpSpPr/>
          <p:nvPr/>
        </p:nvGrpSpPr>
        <p:grpSpPr>
          <a:xfrm>
            <a:off x="4765513" y="4328575"/>
            <a:ext cx="4284275" cy="623675"/>
            <a:chOff x="4859725" y="4519825"/>
            <a:chExt cx="4284275" cy="623675"/>
          </a:xfrm>
        </p:grpSpPr>
        <p:pic>
          <p:nvPicPr>
            <p:cNvPr id="576" name="Google Shape;576;p56"/>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77" name="Google Shape;577;p56"/>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European Students Exchange Project Proposal by Slidesgo">
  <a:themeElements>
    <a:clrScheme name="Simple Light">
      <a:dk1>
        <a:srgbClr val="000000"/>
      </a:dk1>
      <a:lt1>
        <a:srgbClr val="FFFFFF"/>
      </a:lt1>
      <a:dk2>
        <a:srgbClr val="FFFFFF"/>
      </a:dk2>
      <a:lt2>
        <a:srgbClr val="EFEFEF"/>
      </a:lt2>
      <a:accent1>
        <a:srgbClr val="0F3A85"/>
      </a:accent1>
      <a:accent2>
        <a:srgbClr val="FFCA29"/>
      </a:accent2>
      <a:accent3>
        <a:srgbClr val="EAEAEA"/>
      </a:accent3>
      <a:accent4>
        <a:srgbClr val="FFFFFF"/>
      </a:accent4>
      <a:accent5>
        <a:srgbClr val="FFFFFF"/>
      </a:accent5>
      <a:accent6>
        <a:srgbClr val="FFFFFF"/>
      </a:accent6>
      <a:hlink>
        <a:srgbClr val="EFEF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